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119350" cy="1069181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3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0920" cy="372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1425600">
              <a:lnSpc>
                <a:spcPct val="90000"/>
              </a:lnSpc>
              <a:buNone/>
            </a:pPr>
            <a:r>
              <a:rPr lang="it-IT" sz="935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935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46F39AF-DC34-4A52-ADA4-E85EC82A589B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41480" y="712800"/>
            <a:ext cx="4876200" cy="249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427800" y="1539360"/>
            <a:ext cx="7653960" cy="759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041480" y="3207600"/>
            <a:ext cx="4876200" cy="594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24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24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28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9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 idx="30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3045B36-BA82-4109-90B4-BD6F937D6825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41480" y="712800"/>
            <a:ext cx="4876200" cy="249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427800" y="1539360"/>
            <a:ext cx="7653960" cy="759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49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sull'icona per inserire un'immagine</a:t>
            </a:r>
            <a:endParaRPr lang="en-US" sz="49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041480" y="3207600"/>
            <a:ext cx="4876200" cy="594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249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249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618F560-9FF0-47A9-A106-708E501EE4CB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13039920" cy="678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6BC33A3-02F6-464D-9DE3-9E7BB0C5419A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819800" y="569160"/>
            <a:ext cx="3259800" cy="9060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39320" y="569160"/>
            <a:ext cx="9591120" cy="9060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FFCA0D4-9E8A-413F-A807-76BEE6D37192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13039920" cy="678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46B84AD-FB8B-443C-85DE-6A6A2FBAD8D1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31760" y="2665440"/>
            <a:ext cx="13039920" cy="444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935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935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31760" y="7155000"/>
            <a:ext cx="13039920" cy="233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374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02CE62E-0173-4C3C-8895-A9A9C6E47B23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6425280" cy="678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54320" y="2846160"/>
            <a:ext cx="6425280" cy="6783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dt" idx="16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7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31" name="PlaceHolder 6"/>
          <p:cNvSpPr>
            <a:spLocks noGrp="1"/>
          </p:cNvSpPr>
          <p:nvPr>
            <p:ph type="sldNum" idx="18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97ECB1F-4579-43B7-A946-6D91AD2DE3D8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4148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41480" y="2621160"/>
            <a:ext cx="6395760" cy="128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374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41480" y="3905640"/>
            <a:ext cx="6395760" cy="574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654320" y="2621160"/>
            <a:ext cx="6427440" cy="128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1425600">
              <a:lnSpc>
                <a:spcPct val="90000"/>
              </a:lnSpc>
              <a:spcBef>
                <a:spcPts val="1559"/>
              </a:spcBef>
              <a:buNone/>
              <a:tabLst>
                <a:tab pos="0" algn="l"/>
              </a:tabLst>
            </a:pPr>
            <a:r>
              <a:rPr lang="it-IT" sz="374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7654320" y="3905640"/>
            <a:ext cx="6427440" cy="574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56400" indent="-356400" defTabSz="14256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Fare clic per modificare gli stili del testo dello schema</a:t>
            </a:r>
            <a:endParaRPr lang="en-US" sz="437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069200" lvl="1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74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Secondo livello</a:t>
            </a:r>
            <a:endParaRPr lang="en-US" sz="374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82000" lvl="2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312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Terzo livello</a:t>
            </a:r>
            <a:endParaRPr lang="en-US" sz="312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494800" lvl="3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Quarto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207600" lvl="4" indent="-356400" defTabSz="14256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1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Quinto livello</a:t>
            </a:r>
            <a:endParaRPr lang="en-US" sz="281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19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20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39" name="PlaceHolder 8"/>
          <p:cNvSpPr>
            <a:spLocks noGrp="1"/>
          </p:cNvSpPr>
          <p:nvPr>
            <p:ph type="sldNum" idx="21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8CFE58B-B89A-4A9D-B0BC-1D557C617052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39920" cy="2066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1425600">
              <a:lnSpc>
                <a:spcPct val="90000"/>
              </a:lnSpc>
              <a:buNone/>
            </a:pPr>
            <a:r>
              <a:rPr lang="it-IT" sz="686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Fare clic per modificare lo stile del titolo dello schema</a:t>
            </a:r>
            <a:endParaRPr lang="en-US" sz="686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22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3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sldNum" idx="24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2994BF1-6CE1-467A-9D21-2181AD923C75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dt" idx="25"/>
          </p:nvPr>
        </p:nvSpPr>
        <p:spPr>
          <a:xfrm>
            <a:off x="103932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&lt;data/ora&gt;</a:t>
            </a:r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6"/>
          </p:nvPr>
        </p:nvSpPr>
        <p:spPr>
          <a:xfrm>
            <a:off x="5008320" y="9909720"/>
            <a:ext cx="510228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sldNum" idx="27"/>
          </p:nvPr>
        </p:nvSpPr>
        <p:spPr>
          <a:xfrm>
            <a:off x="10677960" y="9909720"/>
            <a:ext cx="3401640" cy="56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22BAF044-1D8B-4FE8-BE86-589F743CF6FE}" type="slidenum">
              <a:rPr lang="it-IT" sz="187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‹N›</a:t>
            </a:fld>
            <a:endParaRPr lang="it-IT" sz="18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sellaDiTesto 4"/>
          <p:cNvSpPr/>
          <p:nvPr/>
        </p:nvSpPr>
        <p:spPr>
          <a:xfrm>
            <a:off x="2319840" y="3411720"/>
            <a:ext cx="11210400" cy="22555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5200" b="0" u="none" strike="noStrike" baseline="30000" dirty="0">
                <a:solidFill>
                  <a:srgbClr val="1E4497"/>
                </a:solidFill>
                <a:effectLst/>
                <a:uFillTx/>
                <a:latin typeface="Montserrat SemiBold"/>
              </a:rPr>
              <a:t>TITOLO </a:t>
            </a:r>
            <a:r>
              <a:rPr lang="it-IT" sz="5200" b="0" u="none" strike="noStrike" baseline="30000" dirty="0" smtClean="0">
                <a:solidFill>
                  <a:srgbClr val="1E4497"/>
                </a:solidFill>
                <a:effectLst/>
                <a:uFillTx/>
                <a:latin typeface="Montserrat SemiBold"/>
              </a:rPr>
              <a:t>INTERVENTO</a:t>
            </a:r>
          </a:p>
          <a:p>
            <a:r>
              <a:rPr lang="it-IT" b="1" i="1" dirty="0"/>
              <a:t>(acquisto attrezzature/opere edili per messe in sicurezza </a:t>
            </a:r>
            <a:r>
              <a:rPr lang="it-IT" b="1" i="1" dirty="0" err="1"/>
              <a:t>ecc</a:t>
            </a:r>
            <a:r>
              <a:rPr lang="it-IT" b="1" i="1" dirty="0"/>
              <a:t>) </a:t>
            </a:r>
            <a:r>
              <a:rPr lang="it-IT" b="1" i="1" u="sng" dirty="0"/>
              <a:t>INSERIRE DENOMINAZIONE DELL’ASSOCIAZIONE</a:t>
            </a:r>
            <a:endParaRPr lang="it-IT" dirty="0"/>
          </a:p>
          <a:p>
            <a:r>
              <a:rPr lang="it-IT" b="1" dirty="0"/>
              <a:t>…………………………………….”</a:t>
            </a:r>
            <a:endParaRPr lang="it-IT" dirty="0"/>
          </a:p>
          <a:p>
            <a:pPr algn="ctr" defTabSz="457200">
              <a:lnSpc>
                <a:spcPct val="100000"/>
              </a:lnSpc>
            </a:pPr>
            <a:endParaRPr lang="it-IT" sz="5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CasellaDiTesto 5"/>
          <p:cNvSpPr/>
          <p:nvPr/>
        </p:nvSpPr>
        <p:spPr>
          <a:xfrm>
            <a:off x="1550520" y="6556680"/>
            <a:ext cx="12349440" cy="16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it-IT" sz="5000" b="0" u="none" strike="noStrike" baseline="30000">
                <a:solidFill>
                  <a:srgbClr val="1E4497"/>
                </a:solidFill>
                <a:effectLst/>
                <a:uFillTx/>
                <a:latin typeface="Cormorant SemiBold"/>
              </a:rPr>
              <a:t>Intervento finanziato dalla Regione Piemonte nell’ambito dell’Accordo per la Coesione FSC 2021-2027</a:t>
            </a:r>
            <a:endParaRPr lang="it-IT" sz="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28</Words>
  <Application>Microsoft Office PowerPoint</Application>
  <PresentationFormat>Personalizzato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Cormorant SemiBold</vt:lpstr>
      <vt:lpstr>Montserrat SemiBold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Federica Corfini</dc:creator>
  <dc:description/>
  <cp:lastModifiedBy>Angelo Picozzi</cp:lastModifiedBy>
  <cp:revision>8</cp:revision>
  <dcterms:created xsi:type="dcterms:W3CDTF">2025-11-11T10:08:45Z</dcterms:created>
  <dcterms:modified xsi:type="dcterms:W3CDTF">2026-06-26T06:51:53Z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1</vt:i4>
  </property>
</Properties>
</file>