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7"/>
  </p:notesMasterIdLst>
  <p:handoutMasterIdLst>
    <p:handoutMasterId r:id="rId8"/>
  </p:handoutMasterIdLst>
  <p:sldIdLst>
    <p:sldId id="658" r:id="rId2"/>
    <p:sldId id="705" r:id="rId3"/>
    <p:sldId id="706" r:id="rId4"/>
    <p:sldId id="709" r:id="rId5"/>
    <p:sldId id="710" r:id="rId6"/>
  </p:sldIdLst>
  <p:sldSz cx="9144000" cy="6858000" type="screen4x3"/>
  <p:notesSz cx="6805613" cy="9939338"/>
  <p:defaultTextStyle>
    <a:defPPr>
      <a:defRPr lang="en-US"/>
    </a:defPPr>
    <a:lvl1pPr marL="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971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942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1913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5885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9856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76794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6">
          <p15:clr>
            <a:srgbClr val="A4A3A4"/>
          </p15:clr>
        </p15:guide>
        <p15:guide id="2" orient="horz">
          <p15:clr>
            <a:srgbClr val="A4A3A4"/>
          </p15:clr>
        </p15:guide>
        <p15:guide id="3" pos="5480">
          <p15:clr>
            <a:srgbClr val="A4A3A4"/>
          </p15:clr>
        </p15:guide>
        <p15:guide id="4" pos="2792">
          <p15:clr>
            <a:srgbClr val="A4A3A4"/>
          </p15:clr>
        </p15:guide>
        <p15:guide id="5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5E"/>
    <a:srgbClr val="FDC601"/>
    <a:srgbClr val="003399"/>
    <a:srgbClr val="FF3399"/>
    <a:srgbClr val="FF6600"/>
    <a:srgbClr val="77726B"/>
    <a:srgbClr val="C5E1CC"/>
    <a:srgbClr val="C7E6A4"/>
    <a:srgbClr val="BDFFDE"/>
    <a:srgbClr val="FED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85" autoAdjust="0"/>
    <p:restoredTop sz="95673" autoAdjust="0"/>
  </p:normalViewPr>
  <p:slideViewPr>
    <p:cSldViewPr snapToGrid="0" snapToObjects="1">
      <p:cViewPr varScale="1">
        <p:scale>
          <a:sx n="65" d="100"/>
          <a:sy n="65" d="100"/>
        </p:scale>
        <p:origin x="1146" y="72"/>
      </p:cViewPr>
      <p:guideLst>
        <p:guide orient="horz" pos="4306"/>
        <p:guide orient="horz"/>
        <p:guide pos="5480"/>
        <p:guide pos="2792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510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7094CB2D-72F5-5C4E-93D3-E8E8F059BBA5}" type="datetimeFigureOut">
              <a:rPr lang="en-US" smtClean="0">
                <a:latin typeface="Trebuchet MS" pitchFamily="34" charset="0"/>
              </a:rPr>
              <a:t>9/28/2020</a:t>
            </a:fld>
            <a:endParaRPr lang="en-US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87849E0F-067E-034A-A3D7-0C57F78FBA91}" type="slidenum">
              <a:rPr lang="en-US" smtClean="0">
                <a:latin typeface="Trebuchet MS" pitchFamily="34" charset="0"/>
              </a:rPr>
              <a:t>‹N›</a:t>
            </a:fld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9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4" tIns="46127" rIns="92254" bIns="461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2254" tIns="46127" rIns="92254" bIns="4612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383971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767942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151913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535885" algn="l" defTabSz="383971" rtl="0" eaLnBrk="1" latinLnBrk="0" hangingPunct="1"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1919856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827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798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770" algn="l" defTabSz="38397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44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9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Meeting </a:t>
            </a:r>
            <a:r>
              <a:rPr lang="en-GB" noProof="0" dirty="0" err="1"/>
              <a:t>xy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/>
              <a:t>Place | DD Month YYYY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de-DE" altLang="de-DE" sz="1400" noProof="0" dirty="0" err="1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DelFin</a:t>
            </a:r>
            <a:r>
              <a:rPr lang="en-GB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| Department | Name</a:t>
            </a:r>
          </a:p>
        </p:txBody>
      </p:sp>
      <p:pic>
        <p:nvPicPr>
          <p:cNvPr id="1027" name="Picture 3" descr="G:\269218\02 Vorlagen\05 Vorlagen IB Interreg\05 DelFin\DelFin_RG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40" y="143412"/>
            <a:ext cx="2156400" cy="92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532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74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 overview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861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27620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223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164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4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41724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Specific Objectives, Output, Other icons - specific</a:t>
            </a:r>
          </a:p>
        </p:txBody>
      </p:sp>
      <p:pic>
        <p:nvPicPr>
          <p:cNvPr id="1164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5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6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7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8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69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0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1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2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3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4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5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6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8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79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0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1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2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3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4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5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86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5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1</a:t>
            </a:r>
          </a:p>
        </p:txBody>
      </p:sp>
      <p:sp>
        <p:nvSpPr>
          <p:cNvPr id="66" name="AutoShape 7"/>
          <p:cNvSpPr>
            <a:spLocks/>
          </p:cNvSpPr>
          <p:nvPr userDrawn="1"/>
        </p:nvSpPr>
        <p:spPr bwMode="auto">
          <a:xfrm>
            <a:off x="5035795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7" name="AutoShape 8"/>
          <p:cNvSpPr>
            <a:spLocks/>
          </p:cNvSpPr>
          <p:nvPr userDrawn="1"/>
        </p:nvSpPr>
        <p:spPr bwMode="auto">
          <a:xfrm>
            <a:off x="5497977" y="3264842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8" name="AutoShape 9"/>
          <p:cNvSpPr>
            <a:spLocks/>
          </p:cNvSpPr>
          <p:nvPr userDrawn="1"/>
        </p:nvSpPr>
        <p:spPr bwMode="auto">
          <a:xfrm>
            <a:off x="5939430" y="326484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9" name="AutoShape 10"/>
          <p:cNvSpPr>
            <a:spLocks/>
          </p:cNvSpPr>
          <p:nvPr userDrawn="1"/>
        </p:nvSpPr>
        <p:spPr bwMode="auto">
          <a:xfrm>
            <a:off x="2216456" y="325926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0" name="AutoShape 11"/>
          <p:cNvSpPr>
            <a:spLocks/>
          </p:cNvSpPr>
          <p:nvPr userDrawn="1"/>
        </p:nvSpPr>
        <p:spPr bwMode="auto">
          <a:xfrm>
            <a:off x="2724058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1" name="AutoShape 12"/>
          <p:cNvSpPr>
            <a:spLocks/>
          </p:cNvSpPr>
          <p:nvPr userDrawn="1"/>
        </p:nvSpPr>
        <p:spPr bwMode="auto">
          <a:xfrm>
            <a:off x="3205365" y="3259262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2" name="AutoShape 13"/>
          <p:cNvSpPr>
            <a:spLocks/>
          </p:cNvSpPr>
          <p:nvPr userDrawn="1"/>
        </p:nvSpPr>
        <p:spPr bwMode="auto">
          <a:xfrm>
            <a:off x="3693846" y="3259262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3" name="AutoShape 14"/>
          <p:cNvSpPr>
            <a:spLocks/>
          </p:cNvSpPr>
          <p:nvPr userDrawn="1"/>
        </p:nvSpPr>
        <p:spPr bwMode="auto">
          <a:xfrm>
            <a:off x="4154437" y="3253682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4" name="AutoShape 15"/>
          <p:cNvSpPr>
            <a:spLocks/>
          </p:cNvSpPr>
          <p:nvPr userDrawn="1"/>
        </p:nvSpPr>
        <p:spPr bwMode="auto">
          <a:xfrm>
            <a:off x="6318973" y="3264842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5" name="AutoShape 16"/>
          <p:cNvSpPr>
            <a:spLocks/>
          </p:cNvSpPr>
          <p:nvPr userDrawn="1"/>
        </p:nvSpPr>
        <p:spPr bwMode="auto">
          <a:xfrm>
            <a:off x="6770773" y="32463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6" name="AutoShape 17"/>
          <p:cNvSpPr>
            <a:spLocks/>
          </p:cNvSpPr>
          <p:nvPr userDrawn="1"/>
        </p:nvSpPr>
        <p:spPr bwMode="auto">
          <a:xfrm>
            <a:off x="336895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7" name="AutoShape 18"/>
          <p:cNvSpPr>
            <a:spLocks/>
          </p:cNvSpPr>
          <p:nvPr userDrawn="1"/>
        </p:nvSpPr>
        <p:spPr bwMode="auto">
          <a:xfrm>
            <a:off x="813422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79" name="AutoShape 20"/>
          <p:cNvSpPr>
            <a:spLocks/>
          </p:cNvSpPr>
          <p:nvPr userDrawn="1"/>
        </p:nvSpPr>
        <p:spPr bwMode="auto">
          <a:xfrm>
            <a:off x="177524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0" name="AutoShape 21"/>
          <p:cNvSpPr>
            <a:spLocks/>
          </p:cNvSpPr>
          <p:nvPr userDrawn="1"/>
        </p:nvSpPr>
        <p:spPr bwMode="auto">
          <a:xfrm>
            <a:off x="2251008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1" name="AutoShape 22"/>
          <p:cNvSpPr>
            <a:spLocks/>
          </p:cNvSpPr>
          <p:nvPr userDrawn="1"/>
        </p:nvSpPr>
        <p:spPr bwMode="auto">
          <a:xfrm>
            <a:off x="2717971" y="2141815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2" name="AutoShape 23"/>
          <p:cNvSpPr>
            <a:spLocks/>
          </p:cNvSpPr>
          <p:nvPr userDrawn="1"/>
        </p:nvSpPr>
        <p:spPr bwMode="auto">
          <a:xfrm>
            <a:off x="3200075" y="2141815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3" name="AutoShape 24"/>
          <p:cNvSpPr>
            <a:spLocks/>
          </p:cNvSpPr>
          <p:nvPr userDrawn="1"/>
        </p:nvSpPr>
        <p:spPr bwMode="auto">
          <a:xfrm>
            <a:off x="3663055" y="2141017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4" name="AutoShape 25"/>
          <p:cNvSpPr>
            <a:spLocks/>
          </p:cNvSpPr>
          <p:nvPr userDrawn="1"/>
        </p:nvSpPr>
        <p:spPr bwMode="auto">
          <a:xfrm>
            <a:off x="4144362" y="21410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5" name="AutoShape 26"/>
          <p:cNvSpPr>
            <a:spLocks/>
          </p:cNvSpPr>
          <p:nvPr userDrawn="1"/>
        </p:nvSpPr>
        <p:spPr bwMode="auto">
          <a:xfrm>
            <a:off x="6351931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6" name="AutoShape 27"/>
          <p:cNvSpPr>
            <a:spLocks/>
          </p:cNvSpPr>
          <p:nvPr userDrawn="1"/>
        </p:nvSpPr>
        <p:spPr bwMode="auto">
          <a:xfrm>
            <a:off x="6778481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7" name="AutoShape 28"/>
          <p:cNvSpPr>
            <a:spLocks/>
          </p:cNvSpPr>
          <p:nvPr userDrawn="1"/>
        </p:nvSpPr>
        <p:spPr bwMode="auto">
          <a:xfrm>
            <a:off x="341739" y="2485353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89" name="AutoShape 30"/>
          <p:cNvSpPr>
            <a:spLocks/>
          </p:cNvSpPr>
          <p:nvPr userDrawn="1"/>
        </p:nvSpPr>
        <p:spPr bwMode="auto">
          <a:xfrm>
            <a:off x="1293198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0" name="AutoShape 31"/>
          <p:cNvSpPr>
            <a:spLocks/>
          </p:cNvSpPr>
          <p:nvPr userDrawn="1"/>
        </p:nvSpPr>
        <p:spPr bwMode="auto">
          <a:xfrm>
            <a:off x="1782474" y="248535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91" name="AutoShape 32"/>
          <p:cNvSpPr>
            <a:spLocks/>
          </p:cNvSpPr>
          <p:nvPr userDrawn="1"/>
        </p:nvSpPr>
        <p:spPr bwMode="auto">
          <a:xfrm>
            <a:off x="7219969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2" name="AutoShape 33"/>
          <p:cNvSpPr>
            <a:spLocks/>
          </p:cNvSpPr>
          <p:nvPr userDrawn="1"/>
        </p:nvSpPr>
        <p:spPr bwMode="auto">
          <a:xfrm>
            <a:off x="7698886" y="2492528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3" name="AutoShape 34"/>
          <p:cNvSpPr>
            <a:spLocks/>
          </p:cNvSpPr>
          <p:nvPr userDrawn="1"/>
        </p:nvSpPr>
        <p:spPr bwMode="auto">
          <a:xfrm>
            <a:off x="8187366" y="2492528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4" name="AutoShape 35"/>
          <p:cNvSpPr>
            <a:spLocks/>
          </p:cNvSpPr>
          <p:nvPr userDrawn="1"/>
        </p:nvSpPr>
        <p:spPr bwMode="auto">
          <a:xfrm>
            <a:off x="8185771" y="28551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5" name="AutoShape 36"/>
          <p:cNvSpPr>
            <a:spLocks/>
          </p:cNvSpPr>
          <p:nvPr userDrawn="1"/>
        </p:nvSpPr>
        <p:spPr bwMode="auto">
          <a:xfrm>
            <a:off x="8646362" y="285519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6" name="AutoShape 37"/>
          <p:cNvSpPr>
            <a:spLocks/>
          </p:cNvSpPr>
          <p:nvPr userDrawn="1"/>
        </p:nvSpPr>
        <p:spPr bwMode="auto">
          <a:xfrm>
            <a:off x="6787681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7" name="AutoShape 38"/>
          <p:cNvSpPr>
            <a:spLocks/>
          </p:cNvSpPr>
          <p:nvPr userDrawn="1"/>
        </p:nvSpPr>
        <p:spPr bwMode="auto">
          <a:xfrm>
            <a:off x="4612148" y="285918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8" name="AutoShape 39"/>
          <p:cNvSpPr>
            <a:spLocks/>
          </p:cNvSpPr>
          <p:nvPr userDrawn="1"/>
        </p:nvSpPr>
        <p:spPr bwMode="auto">
          <a:xfrm>
            <a:off x="5066360" y="2854398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99" name="AutoShape 40"/>
          <p:cNvSpPr>
            <a:spLocks/>
          </p:cNvSpPr>
          <p:nvPr userDrawn="1"/>
        </p:nvSpPr>
        <p:spPr bwMode="auto">
          <a:xfrm>
            <a:off x="5554045" y="285439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0" name="AutoShape 41"/>
          <p:cNvSpPr>
            <a:spLocks/>
          </p:cNvSpPr>
          <p:nvPr userDrawn="1"/>
        </p:nvSpPr>
        <p:spPr bwMode="auto">
          <a:xfrm>
            <a:off x="5974778" y="2854398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1" name="AutoShape 42"/>
          <p:cNvSpPr>
            <a:spLocks/>
          </p:cNvSpPr>
          <p:nvPr userDrawn="1"/>
        </p:nvSpPr>
        <p:spPr bwMode="auto">
          <a:xfrm>
            <a:off x="2253398" y="284957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2" name="AutoShape 43"/>
          <p:cNvSpPr>
            <a:spLocks/>
          </p:cNvSpPr>
          <p:nvPr userDrawn="1"/>
        </p:nvSpPr>
        <p:spPr bwMode="auto">
          <a:xfrm>
            <a:off x="2716378" y="2848817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3" name="AutoShape 44"/>
          <p:cNvSpPr>
            <a:spLocks/>
          </p:cNvSpPr>
          <p:nvPr userDrawn="1"/>
        </p:nvSpPr>
        <p:spPr bwMode="auto">
          <a:xfrm>
            <a:off x="3197683" y="2849574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4" name="AutoShape 45"/>
          <p:cNvSpPr>
            <a:spLocks/>
          </p:cNvSpPr>
          <p:nvPr userDrawn="1"/>
        </p:nvSpPr>
        <p:spPr bwMode="auto">
          <a:xfrm>
            <a:off x="366783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05" name="AutoShape 46"/>
          <p:cNvSpPr>
            <a:spLocks/>
          </p:cNvSpPr>
          <p:nvPr userDrawn="1"/>
        </p:nvSpPr>
        <p:spPr bwMode="auto">
          <a:xfrm>
            <a:off x="4148346" y="2848817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6" name="AutoShape 47"/>
          <p:cNvSpPr>
            <a:spLocks/>
          </p:cNvSpPr>
          <p:nvPr userDrawn="1"/>
        </p:nvSpPr>
        <p:spPr bwMode="auto">
          <a:xfrm>
            <a:off x="6350338" y="285519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8" name="AutoShape 49"/>
          <p:cNvSpPr>
            <a:spLocks/>
          </p:cNvSpPr>
          <p:nvPr userDrawn="1"/>
        </p:nvSpPr>
        <p:spPr bwMode="auto">
          <a:xfrm>
            <a:off x="6350338" y="1409789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9" name="AutoShape 50"/>
          <p:cNvSpPr>
            <a:spLocks/>
          </p:cNvSpPr>
          <p:nvPr userDrawn="1"/>
        </p:nvSpPr>
        <p:spPr bwMode="auto">
          <a:xfrm>
            <a:off x="6778481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0" name="AutoShape 51"/>
          <p:cNvSpPr>
            <a:spLocks/>
          </p:cNvSpPr>
          <p:nvPr userDrawn="1"/>
        </p:nvSpPr>
        <p:spPr bwMode="auto">
          <a:xfrm>
            <a:off x="340942" y="1785210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1" name="AutoShape 52"/>
          <p:cNvSpPr>
            <a:spLocks/>
          </p:cNvSpPr>
          <p:nvPr userDrawn="1"/>
        </p:nvSpPr>
        <p:spPr bwMode="auto">
          <a:xfrm>
            <a:off x="804719" y="177963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2" name="AutoShape 53"/>
          <p:cNvSpPr>
            <a:spLocks/>
          </p:cNvSpPr>
          <p:nvPr userDrawn="1"/>
        </p:nvSpPr>
        <p:spPr bwMode="auto">
          <a:xfrm>
            <a:off x="1291602" y="1785210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3" name="AutoShape 54"/>
          <p:cNvSpPr>
            <a:spLocks/>
          </p:cNvSpPr>
          <p:nvPr userDrawn="1"/>
        </p:nvSpPr>
        <p:spPr bwMode="auto">
          <a:xfrm>
            <a:off x="1778489" y="178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14" name="AutoShape 55"/>
          <p:cNvSpPr>
            <a:spLocks/>
          </p:cNvSpPr>
          <p:nvPr userDrawn="1"/>
        </p:nvSpPr>
        <p:spPr bwMode="auto">
          <a:xfrm>
            <a:off x="7194470" y="179158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5" name="AutoShape 56"/>
          <p:cNvSpPr>
            <a:spLocks/>
          </p:cNvSpPr>
          <p:nvPr userDrawn="1"/>
        </p:nvSpPr>
        <p:spPr bwMode="auto">
          <a:xfrm>
            <a:off x="7694105" y="1782021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6" name="AutoShape 57"/>
          <p:cNvSpPr>
            <a:spLocks/>
          </p:cNvSpPr>
          <p:nvPr userDrawn="1"/>
        </p:nvSpPr>
        <p:spPr bwMode="auto">
          <a:xfrm>
            <a:off x="8189756" y="1782021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8" name="AutoShape 59"/>
          <p:cNvSpPr>
            <a:spLocks/>
          </p:cNvSpPr>
          <p:nvPr userDrawn="1"/>
        </p:nvSpPr>
        <p:spPr bwMode="auto">
          <a:xfrm>
            <a:off x="5505685" y="3671985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19" name="AutoShape 60"/>
          <p:cNvSpPr>
            <a:spLocks/>
          </p:cNvSpPr>
          <p:nvPr userDrawn="1"/>
        </p:nvSpPr>
        <p:spPr bwMode="auto">
          <a:xfrm>
            <a:off x="4611351" y="1781225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0" name="AutoShape 61"/>
          <p:cNvSpPr>
            <a:spLocks/>
          </p:cNvSpPr>
          <p:nvPr userDrawn="1"/>
        </p:nvSpPr>
        <p:spPr bwMode="auto">
          <a:xfrm>
            <a:off x="5066360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1" name="AutoShape 62"/>
          <p:cNvSpPr>
            <a:spLocks/>
          </p:cNvSpPr>
          <p:nvPr userDrawn="1"/>
        </p:nvSpPr>
        <p:spPr bwMode="auto">
          <a:xfrm>
            <a:off x="5553248" y="178042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2" name="AutoShape 63"/>
          <p:cNvSpPr>
            <a:spLocks/>
          </p:cNvSpPr>
          <p:nvPr userDrawn="1"/>
        </p:nvSpPr>
        <p:spPr bwMode="auto">
          <a:xfrm>
            <a:off x="2280553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3" name="AutoShape 64"/>
          <p:cNvSpPr>
            <a:spLocks/>
          </p:cNvSpPr>
          <p:nvPr userDrawn="1"/>
        </p:nvSpPr>
        <p:spPr bwMode="auto">
          <a:xfrm>
            <a:off x="2761861" y="367198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4" name="AutoShape 65"/>
          <p:cNvSpPr>
            <a:spLocks/>
          </p:cNvSpPr>
          <p:nvPr userDrawn="1"/>
        </p:nvSpPr>
        <p:spPr bwMode="auto">
          <a:xfrm>
            <a:off x="3223245" y="3671984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5" name="AutoShape 66"/>
          <p:cNvSpPr>
            <a:spLocks/>
          </p:cNvSpPr>
          <p:nvPr userDrawn="1"/>
        </p:nvSpPr>
        <p:spPr bwMode="auto">
          <a:xfrm>
            <a:off x="3705350" y="3671984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6" name="AutoShape 67"/>
          <p:cNvSpPr>
            <a:spLocks/>
          </p:cNvSpPr>
          <p:nvPr userDrawn="1"/>
        </p:nvSpPr>
        <p:spPr bwMode="auto">
          <a:xfrm>
            <a:off x="4199408" y="367198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7" name="AutoShape 68"/>
          <p:cNvSpPr>
            <a:spLocks/>
          </p:cNvSpPr>
          <p:nvPr userDrawn="1"/>
        </p:nvSpPr>
        <p:spPr bwMode="auto">
          <a:xfrm>
            <a:off x="4602051" y="3666404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8" name="AutoShape 69"/>
          <p:cNvSpPr>
            <a:spLocks/>
          </p:cNvSpPr>
          <p:nvPr userDrawn="1"/>
        </p:nvSpPr>
        <p:spPr bwMode="auto">
          <a:xfrm>
            <a:off x="336958" y="214739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29" name="AutoShape 70"/>
          <p:cNvSpPr>
            <a:spLocks/>
          </p:cNvSpPr>
          <p:nvPr userDrawn="1"/>
        </p:nvSpPr>
        <p:spPr bwMode="auto">
          <a:xfrm>
            <a:off x="804719" y="214819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0" name="AutoShape 71"/>
          <p:cNvSpPr>
            <a:spLocks/>
          </p:cNvSpPr>
          <p:nvPr userDrawn="1"/>
        </p:nvSpPr>
        <p:spPr bwMode="auto">
          <a:xfrm>
            <a:off x="1293198" y="2147393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32" name="AutoShape 73"/>
          <p:cNvSpPr>
            <a:spLocks/>
          </p:cNvSpPr>
          <p:nvPr userDrawn="1"/>
        </p:nvSpPr>
        <p:spPr bwMode="auto">
          <a:xfrm>
            <a:off x="7220766" y="2148987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3" name="AutoShape 74"/>
          <p:cNvSpPr>
            <a:spLocks/>
          </p:cNvSpPr>
          <p:nvPr userDrawn="1"/>
        </p:nvSpPr>
        <p:spPr bwMode="auto">
          <a:xfrm>
            <a:off x="7695698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4" name="AutoShape 75"/>
          <p:cNvSpPr>
            <a:spLocks/>
          </p:cNvSpPr>
          <p:nvPr userDrawn="1"/>
        </p:nvSpPr>
        <p:spPr bwMode="auto">
          <a:xfrm>
            <a:off x="8185771" y="214898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5" name="AutoShape 76"/>
          <p:cNvSpPr>
            <a:spLocks/>
          </p:cNvSpPr>
          <p:nvPr userDrawn="1"/>
        </p:nvSpPr>
        <p:spPr bwMode="auto">
          <a:xfrm>
            <a:off x="8643970" y="21489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6" name="AutoShape 77"/>
          <p:cNvSpPr>
            <a:spLocks/>
          </p:cNvSpPr>
          <p:nvPr userDrawn="1"/>
        </p:nvSpPr>
        <p:spPr bwMode="auto">
          <a:xfrm>
            <a:off x="5957520" y="36896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7" name="AutoShape 78"/>
          <p:cNvSpPr>
            <a:spLocks/>
          </p:cNvSpPr>
          <p:nvPr userDrawn="1"/>
        </p:nvSpPr>
        <p:spPr bwMode="auto">
          <a:xfrm>
            <a:off x="460896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8" name="AutoShape 79"/>
          <p:cNvSpPr>
            <a:spLocks/>
          </p:cNvSpPr>
          <p:nvPr userDrawn="1"/>
        </p:nvSpPr>
        <p:spPr bwMode="auto">
          <a:xfrm>
            <a:off x="5065566" y="2147393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39" name="AutoShape 80"/>
          <p:cNvSpPr>
            <a:spLocks/>
          </p:cNvSpPr>
          <p:nvPr userDrawn="1"/>
        </p:nvSpPr>
        <p:spPr bwMode="auto">
          <a:xfrm>
            <a:off x="5547670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0" name="AutoShape 81"/>
          <p:cNvSpPr>
            <a:spLocks/>
          </p:cNvSpPr>
          <p:nvPr userDrawn="1"/>
        </p:nvSpPr>
        <p:spPr bwMode="auto">
          <a:xfrm>
            <a:off x="5974777" y="21473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2" name="AutoShape 83"/>
          <p:cNvSpPr>
            <a:spLocks/>
          </p:cNvSpPr>
          <p:nvPr userDrawn="1"/>
        </p:nvSpPr>
        <p:spPr bwMode="auto">
          <a:xfrm>
            <a:off x="6337027" y="368968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3" name="AutoShape 84"/>
          <p:cNvSpPr>
            <a:spLocks/>
          </p:cNvSpPr>
          <p:nvPr userDrawn="1"/>
        </p:nvSpPr>
        <p:spPr bwMode="auto">
          <a:xfrm>
            <a:off x="4609756" y="249093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4" name="AutoShape 85"/>
          <p:cNvSpPr>
            <a:spLocks/>
          </p:cNvSpPr>
          <p:nvPr userDrawn="1"/>
        </p:nvSpPr>
        <p:spPr bwMode="auto">
          <a:xfrm>
            <a:off x="504723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5" name="AutoShape 86"/>
          <p:cNvSpPr>
            <a:spLocks/>
          </p:cNvSpPr>
          <p:nvPr userDrawn="1"/>
        </p:nvSpPr>
        <p:spPr bwMode="auto">
          <a:xfrm>
            <a:off x="5553248" y="249093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6" name="AutoShape 87"/>
          <p:cNvSpPr>
            <a:spLocks/>
          </p:cNvSpPr>
          <p:nvPr userDrawn="1"/>
        </p:nvSpPr>
        <p:spPr bwMode="auto">
          <a:xfrm>
            <a:off x="5974777" y="2485353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7" name="AutoShape 88"/>
          <p:cNvSpPr>
            <a:spLocks/>
          </p:cNvSpPr>
          <p:nvPr userDrawn="1"/>
        </p:nvSpPr>
        <p:spPr bwMode="auto">
          <a:xfrm>
            <a:off x="2251008" y="247977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8" name="AutoShape 89"/>
          <p:cNvSpPr>
            <a:spLocks/>
          </p:cNvSpPr>
          <p:nvPr userDrawn="1"/>
        </p:nvSpPr>
        <p:spPr bwMode="auto">
          <a:xfrm>
            <a:off x="2717174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49" name="AutoShape 90"/>
          <p:cNvSpPr>
            <a:spLocks/>
          </p:cNvSpPr>
          <p:nvPr userDrawn="1"/>
        </p:nvSpPr>
        <p:spPr bwMode="auto">
          <a:xfrm>
            <a:off x="3197683" y="2479774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1" name="AutoShape 92"/>
          <p:cNvSpPr>
            <a:spLocks/>
          </p:cNvSpPr>
          <p:nvPr userDrawn="1"/>
        </p:nvSpPr>
        <p:spPr bwMode="auto">
          <a:xfrm>
            <a:off x="4142770" y="248531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2" name="AutoShape 93"/>
          <p:cNvSpPr>
            <a:spLocks/>
          </p:cNvSpPr>
          <p:nvPr userDrawn="1"/>
        </p:nvSpPr>
        <p:spPr bwMode="auto">
          <a:xfrm>
            <a:off x="6351931" y="2490932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3" name="AutoShape 94"/>
          <p:cNvSpPr>
            <a:spLocks/>
          </p:cNvSpPr>
          <p:nvPr userDrawn="1"/>
        </p:nvSpPr>
        <p:spPr bwMode="auto">
          <a:xfrm>
            <a:off x="6784854" y="24853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4" name="AutoShape 95"/>
          <p:cNvSpPr>
            <a:spLocks/>
          </p:cNvSpPr>
          <p:nvPr userDrawn="1"/>
        </p:nvSpPr>
        <p:spPr bwMode="auto">
          <a:xfrm>
            <a:off x="33695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5" name="AutoShape 96"/>
          <p:cNvSpPr>
            <a:spLocks/>
          </p:cNvSpPr>
          <p:nvPr userDrawn="1"/>
        </p:nvSpPr>
        <p:spPr bwMode="auto">
          <a:xfrm>
            <a:off x="799936" y="285360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6" name="AutoShape 97"/>
          <p:cNvSpPr>
            <a:spLocks/>
          </p:cNvSpPr>
          <p:nvPr userDrawn="1"/>
        </p:nvSpPr>
        <p:spPr bwMode="auto">
          <a:xfrm>
            <a:off x="1293198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7" name="AutoShape 98"/>
          <p:cNvSpPr>
            <a:spLocks/>
          </p:cNvSpPr>
          <p:nvPr userDrawn="1"/>
        </p:nvSpPr>
        <p:spPr bwMode="auto">
          <a:xfrm>
            <a:off x="1780084" y="285360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58" name="AutoShape 99"/>
          <p:cNvSpPr>
            <a:spLocks/>
          </p:cNvSpPr>
          <p:nvPr userDrawn="1"/>
        </p:nvSpPr>
        <p:spPr bwMode="auto">
          <a:xfrm>
            <a:off x="7221561" y="285918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59" name="AutoShape 100"/>
          <p:cNvSpPr>
            <a:spLocks/>
          </p:cNvSpPr>
          <p:nvPr userDrawn="1"/>
        </p:nvSpPr>
        <p:spPr bwMode="auto">
          <a:xfrm>
            <a:off x="7698886" y="285599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0" name="AutoShape 101"/>
          <p:cNvSpPr>
            <a:spLocks/>
          </p:cNvSpPr>
          <p:nvPr userDrawn="1"/>
        </p:nvSpPr>
        <p:spPr bwMode="auto">
          <a:xfrm>
            <a:off x="341739" y="1415368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1" name="AutoShape 102"/>
          <p:cNvSpPr>
            <a:spLocks/>
          </p:cNvSpPr>
          <p:nvPr userDrawn="1"/>
        </p:nvSpPr>
        <p:spPr bwMode="auto">
          <a:xfrm>
            <a:off x="803922" y="140978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2" name="AutoShape 103"/>
          <p:cNvSpPr>
            <a:spLocks/>
          </p:cNvSpPr>
          <p:nvPr userDrawn="1"/>
        </p:nvSpPr>
        <p:spPr bwMode="auto">
          <a:xfrm>
            <a:off x="1292402" y="1409789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3" name="AutoShape 104"/>
          <p:cNvSpPr>
            <a:spLocks/>
          </p:cNvSpPr>
          <p:nvPr userDrawn="1"/>
        </p:nvSpPr>
        <p:spPr bwMode="auto">
          <a:xfrm>
            <a:off x="1780084" y="1409789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64" name="AutoShape 105"/>
          <p:cNvSpPr>
            <a:spLocks/>
          </p:cNvSpPr>
          <p:nvPr userDrawn="1"/>
        </p:nvSpPr>
        <p:spPr bwMode="auto">
          <a:xfrm>
            <a:off x="7221561" y="141696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5" name="AutoShape 106"/>
          <p:cNvSpPr>
            <a:spLocks/>
          </p:cNvSpPr>
          <p:nvPr userDrawn="1"/>
        </p:nvSpPr>
        <p:spPr bwMode="auto">
          <a:xfrm>
            <a:off x="7694902" y="141696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6" name="AutoShape 107"/>
          <p:cNvSpPr>
            <a:spLocks/>
          </p:cNvSpPr>
          <p:nvPr userDrawn="1"/>
        </p:nvSpPr>
        <p:spPr bwMode="auto">
          <a:xfrm>
            <a:off x="8183382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7" name="AutoShape 108"/>
          <p:cNvSpPr>
            <a:spLocks/>
          </p:cNvSpPr>
          <p:nvPr userDrawn="1"/>
        </p:nvSpPr>
        <p:spPr bwMode="auto">
          <a:xfrm>
            <a:off x="8645564" y="1411382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8" name="AutoShape 109"/>
          <p:cNvSpPr>
            <a:spLocks/>
          </p:cNvSpPr>
          <p:nvPr userDrawn="1"/>
        </p:nvSpPr>
        <p:spPr bwMode="auto">
          <a:xfrm>
            <a:off x="5035794" y="3689683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69" name="AutoShape 110"/>
          <p:cNvSpPr>
            <a:spLocks/>
          </p:cNvSpPr>
          <p:nvPr userDrawn="1"/>
        </p:nvSpPr>
        <p:spPr bwMode="auto">
          <a:xfrm>
            <a:off x="4609758" y="1409789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0" name="AutoShape 111"/>
          <p:cNvSpPr>
            <a:spLocks/>
          </p:cNvSpPr>
          <p:nvPr userDrawn="1"/>
        </p:nvSpPr>
        <p:spPr bwMode="auto">
          <a:xfrm>
            <a:off x="5071941" y="1409789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1" name="AutoShape 112"/>
          <p:cNvSpPr>
            <a:spLocks/>
          </p:cNvSpPr>
          <p:nvPr userDrawn="1"/>
        </p:nvSpPr>
        <p:spPr bwMode="auto">
          <a:xfrm>
            <a:off x="5553248" y="1410586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2" name="AutoShape 113"/>
          <p:cNvSpPr>
            <a:spLocks/>
          </p:cNvSpPr>
          <p:nvPr userDrawn="1"/>
        </p:nvSpPr>
        <p:spPr bwMode="auto">
          <a:xfrm>
            <a:off x="5979560" y="1410586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3" name="AutoShape 114"/>
          <p:cNvSpPr>
            <a:spLocks/>
          </p:cNvSpPr>
          <p:nvPr userDrawn="1"/>
        </p:nvSpPr>
        <p:spPr bwMode="auto">
          <a:xfrm>
            <a:off x="2251804" y="140576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4" name="AutoShape 115"/>
          <p:cNvSpPr>
            <a:spLocks/>
          </p:cNvSpPr>
          <p:nvPr userDrawn="1"/>
        </p:nvSpPr>
        <p:spPr bwMode="auto">
          <a:xfrm>
            <a:off x="2716378" y="1404964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5" name="AutoShape 116"/>
          <p:cNvSpPr>
            <a:spLocks/>
          </p:cNvSpPr>
          <p:nvPr userDrawn="1"/>
        </p:nvSpPr>
        <p:spPr bwMode="auto">
          <a:xfrm>
            <a:off x="3199278" y="1409747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6" name="AutoShape 117"/>
          <p:cNvSpPr>
            <a:spLocks/>
          </p:cNvSpPr>
          <p:nvPr userDrawn="1"/>
        </p:nvSpPr>
        <p:spPr bwMode="auto">
          <a:xfrm>
            <a:off x="3667836" y="1409747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77" name="AutoShape 118"/>
          <p:cNvSpPr>
            <a:spLocks/>
          </p:cNvSpPr>
          <p:nvPr userDrawn="1"/>
        </p:nvSpPr>
        <p:spPr bwMode="auto">
          <a:xfrm>
            <a:off x="4149144" y="1409747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8" name="AutoShape 119"/>
          <p:cNvSpPr>
            <a:spLocks/>
          </p:cNvSpPr>
          <p:nvPr userDrawn="1"/>
        </p:nvSpPr>
        <p:spPr bwMode="auto">
          <a:xfrm>
            <a:off x="5979560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9" name="AutoShape 120"/>
          <p:cNvSpPr>
            <a:spLocks/>
          </p:cNvSpPr>
          <p:nvPr userDrawn="1"/>
        </p:nvSpPr>
        <p:spPr bwMode="auto">
          <a:xfrm>
            <a:off x="2251804" y="1774050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0" name="AutoShape 121"/>
          <p:cNvSpPr>
            <a:spLocks/>
          </p:cNvSpPr>
          <p:nvPr userDrawn="1"/>
        </p:nvSpPr>
        <p:spPr bwMode="auto">
          <a:xfrm>
            <a:off x="2714783" y="1774848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1" name="AutoShape 122"/>
          <p:cNvSpPr>
            <a:spLocks/>
          </p:cNvSpPr>
          <p:nvPr userDrawn="1"/>
        </p:nvSpPr>
        <p:spPr bwMode="auto">
          <a:xfrm>
            <a:off x="3196090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2" name="AutoShape 123"/>
          <p:cNvSpPr>
            <a:spLocks/>
          </p:cNvSpPr>
          <p:nvPr userDrawn="1"/>
        </p:nvSpPr>
        <p:spPr bwMode="auto">
          <a:xfrm>
            <a:off x="3643133" y="1774050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4" name="AutoShape 125"/>
          <p:cNvSpPr>
            <a:spLocks/>
          </p:cNvSpPr>
          <p:nvPr userDrawn="1"/>
        </p:nvSpPr>
        <p:spPr bwMode="auto">
          <a:xfrm>
            <a:off x="6346355" y="1780427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5" name="AutoShape 126"/>
          <p:cNvSpPr>
            <a:spLocks/>
          </p:cNvSpPr>
          <p:nvPr userDrawn="1"/>
        </p:nvSpPr>
        <p:spPr bwMode="auto">
          <a:xfrm>
            <a:off x="6782465" y="178122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86" name="AutoShape 127"/>
          <p:cNvSpPr>
            <a:spLocks/>
          </p:cNvSpPr>
          <p:nvPr userDrawn="1"/>
        </p:nvSpPr>
        <p:spPr bwMode="auto">
          <a:xfrm>
            <a:off x="34173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7" name="AutoShape 128"/>
          <p:cNvSpPr>
            <a:spLocks/>
          </p:cNvSpPr>
          <p:nvPr userDrawn="1"/>
        </p:nvSpPr>
        <p:spPr bwMode="auto">
          <a:xfrm>
            <a:off x="804719" y="326770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8" name="AutoShape 129"/>
          <p:cNvSpPr>
            <a:spLocks/>
          </p:cNvSpPr>
          <p:nvPr userDrawn="1"/>
        </p:nvSpPr>
        <p:spPr bwMode="auto">
          <a:xfrm>
            <a:off x="1291602" y="326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89" name="AutoShape 130"/>
          <p:cNvSpPr>
            <a:spLocks/>
          </p:cNvSpPr>
          <p:nvPr userDrawn="1"/>
        </p:nvSpPr>
        <p:spPr bwMode="auto">
          <a:xfrm>
            <a:off x="1783271" y="3268503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190" name="AutoShape 131"/>
          <p:cNvSpPr>
            <a:spLocks/>
          </p:cNvSpPr>
          <p:nvPr userDrawn="1"/>
        </p:nvSpPr>
        <p:spPr bwMode="auto">
          <a:xfrm>
            <a:off x="7223952" y="327009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1" name="AutoShape 132"/>
          <p:cNvSpPr>
            <a:spLocks/>
          </p:cNvSpPr>
          <p:nvPr userDrawn="1"/>
        </p:nvSpPr>
        <p:spPr bwMode="auto">
          <a:xfrm>
            <a:off x="7693308" y="3270895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2" name="AutoShape 133"/>
          <p:cNvSpPr>
            <a:spLocks/>
          </p:cNvSpPr>
          <p:nvPr userDrawn="1"/>
        </p:nvSpPr>
        <p:spPr bwMode="auto">
          <a:xfrm>
            <a:off x="818577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3" name="AutoShape 134"/>
          <p:cNvSpPr>
            <a:spLocks/>
          </p:cNvSpPr>
          <p:nvPr userDrawn="1"/>
        </p:nvSpPr>
        <p:spPr bwMode="auto">
          <a:xfrm>
            <a:off x="8648752" y="32708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4" name="AutoShape 135"/>
          <p:cNvSpPr>
            <a:spLocks/>
          </p:cNvSpPr>
          <p:nvPr userDrawn="1"/>
        </p:nvSpPr>
        <p:spPr bwMode="auto">
          <a:xfrm>
            <a:off x="7240664" y="3689682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5" name="AutoShape 136"/>
          <p:cNvSpPr>
            <a:spLocks/>
          </p:cNvSpPr>
          <p:nvPr userDrawn="1"/>
        </p:nvSpPr>
        <p:spPr bwMode="auto">
          <a:xfrm>
            <a:off x="4611351" y="3269301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8" name="Freeform 1"/>
          <p:cNvSpPr>
            <a:spLocks noChangeArrowheads="1"/>
          </p:cNvSpPr>
          <p:nvPr userDrawn="1"/>
        </p:nvSpPr>
        <p:spPr bwMode="auto">
          <a:xfrm>
            <a:off x="5903521" y="4583949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2"/>
          <p:cNvSpPr>
            <a:spLocks noChangeArrowheads="1"/>
          </p:cNvSpPr>
          <p:nvPr userDrawn="1"/>
        </p:nvSpPr>
        <p:spPr bwMode="auto">
          <a:xfrm>
            <a:off x="2249304" y="4575729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3"/>
          <p:cNvSpPr>
            <a:spLocks noChangeArrowheads="1"/>
          </p:cNvSpPr>
          <p:nvPr userDrawn="1"/>
        </p:nvSpPr>
        <p:spPr bwMode="auto">
          <a:xfrm>
            <a:off x="2654187" y="4575729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4"/>
          <p:cNvSpPr>
            <a:spLocks noChangeArrowheads="1"/>
          </p:cNvSpPr>
          <p:nvPr userDrawn="1"/>
        </p:nvSpPr>
        <p:spPr bwMode="auto">
          <a:xfrm>
            <a:off x="1266900" y="4575729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5"/>
          <p:cNvSpPr>
            <a:spLocks noChangeArrowheads="1"/>
          </p:cNvSpPr>
          <p:nvPr userDrawn="1"/>
        </p:nvSpPr>
        <p:spPr bwMode="auto">
          <a:xfrm>
            <a:off x="3120726" y="4555176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6"/>
          <p:cNvSpPr>
            <a:spLocks noChangeArrowheads="1"/>
          </p:cNvSpPr>
          <p:nvPr userDrawn="1"/>
        </p:nvSpPr>
        <p:spPr bwMode="auto">
          <a:xfrm>
            <a:off x="3595487" y="4563397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7"/>
          <p:cNvSpPr>
            <a:spLocks noChangeArrowheads="1"/>
          </p:cNvSpPr>
          <p:nvPr userDrawn="1"/>
        </p:nvSpPr>
        <p:spPr bwMode="auto">
          <a:xfrm>
            <a:off x="4990994" y="4563397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8"/>
          <p:cNvSpPr>
            <a:spLocks noChangeArrowheads="1"/>
          </p:cNvSpPr>
          <p:nvPr userDrawn="1"/>
        </p:nvSpPr>
        <p:spPr bwMode="auto">
          <a:xfrm>
            <a:off x="342042" y="4563397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9"/>
          <p:cNvSpPr>
            <a:spLocks noChangeArrowheads="1"/>
          </p:cNvSpPr>
          <p:nvPr userDrawn="1"/>
        </p:nvSpPr>
        <p:spPr bwMode="auto">
          <a:xfrm>
            <a:off x="4057915" y="4567508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"/>
          <p:cNvSpPr>
            <a:spLocks noChangeArrowheads="1"/>
          </p:cNvSpPr>
          <p:nvPr userDrawn="1"/>
        </p:nvSpPr>
        <p:spPr bwMode="auto">
          <a:xfrm>
            <a:off x="7771062" y="4594897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"/>
          <p:cNvSpPr>
            <a:spLocks noChangeArrowheads="1"/>
          </p:cNvSpPr>
          <p:nvPr userDrawn="1"/>
        </p:nvSpPr>
        <p:spPr bwMode="auto">
          <a:xfrm>
            <a:off x="1725219" y="504910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3"/>
          <p:cNvSpPr>
            <a:spLocks noChangeArrowheads="1"/>
          </p:cNvSpPr>
          <p:nvPr userDrawn="1"/>
        </p:nvSpPr>
        <p:spPr bwMode="auto">
          <a:xfrm>
            <a:off x="1755993" y="4524035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5"/>
          <p:cNvSpPr>
            <a:spLocks noChangeArrowheads="1"/>
          </p:cNvSpPr>
          <p:nvPr userDrawn="1"/>
        </p:nvSpPr>
        <p:spPr bwMode="auto">
          <a:xfrm>
            <a:off x="7277604" y="504910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7"/>
          <p:cNvSpPr>
            <a:spLocks noChangeArrowheads="1"/>
          </p:cNvSpPr>
          <p:nvPr userDrawn="1"/>
        </p:nvSpPr>
        <p:spPr bwMode="auto">
          <a:xfrm>
            <a:off x="3591376" y="502582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8"/>
          <p:cNvSpPr>
            <a:spLocks noChangeArrowheads="1"/>
          </p:cNvSpPr>
          <p:nvPr userDrawn="1"/>
        </p:nvSpPr>
        <p:spPr bwMode="auto">
          <a:xfrm>
            <a:off x="8235346" y="507787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9"/>
          <p:cNvSpPr>
            <a:spLocks noChangeArrowheads="1"/>
          </p:cNvSpPr>
          <p:nvPr userDrawn="1"/>
        </p:nvSpPr>
        <p:spPr bwMode="auto">
          <a:xfrm>
            <a:off x="7772917" y="513542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20"/>
          <p:cNvSpPr>
            <a:spLocks noChangeArrowheads="1"/>
          </p:cNvSpPr>
          <p:nvPr userDrawn="1"/>
        </p:nvSpPr>
        <p:spPr bwMode="auto">
          <a:xfrm>
            <a:off x="1269871" y="3571507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24"/>
          <p:cNvSpPr>
            <a:spLocks noChangeArrowheads="1"/>
          </p:cNvSpPr>
          <p:nvPr userDrawn="1"/>
        </p:nvSpPr>
        <p:spPr bwMode="auto">
          <a:xfrm>
            <a:off x="8622704" y="2519535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25"/>
          <p:cNvSpPr>
            <a:spLocks noChangeArrowheads="1"/>
          </p:cNvSpPr>
          <p:nvPr userDrawn="1"/>
        </p:nvSpPr>
        <p:spPr bwMode="auto">
          <a:xfrm>
            <a:off x="2813993" y="4035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26"/>
          <p:cNvSpPr>
            <a:spLocks noChangeArrowheads="1"/>
          </p:cNvSpPr>
          <p:nvPr userDrawn="1"/>
        </p:nvSpPr>
        <p:spPr bwMode="auto">
          <a:xfrm>
            <a:off x="790993" y="2461469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27"/>
          <p:cNvSpPr>
            <a:spLocks noChangeArrowheads="1"/>
          </p:cNvSpPr>
          <p:nvPr userDrawn="1"/>
        </p:nvSpPr>
        <p:spPr bwMode="auto">
          <a:xfrm>
            <a:off x="1777225" y="2141017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29"/>
          <p:cNvSpPr>
            <a:spLocks noChangeArrowheads="1"/>
          </p:cNvSpPr>
          <p:nvPr userDrawn="1"/>
        </p:nvSpPr>
        <p:spPr bwMode="auto">
          <a:xfrm>
            <a:off x="8644287" y="3654658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40314" y="370719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35"/>
          <p:cNvSpPr>
            <a:spLocks noChangeArrowheads="1"/>
          </p:cNvSpPr>
          <p:nvPr userDrawn="1"/>
        </p:nvSpPr>
        <p:spPr bwMode="auto">
          <a:xfrm>
            <a:off x="8218903" y="4586675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23294" y="372774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44"/>
          <p:cNvSpPr>
            <a:spLocks noChangeArrowheads="1"/>
          </p:cNvSpPr>
          <p:nvPr userDrawn="1"/>
        </p:nvSpPr>
        <p:spPr bwMode="auto">
          <a:xfrm>
            <a:off x="8681333" y="4578455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46"/>
          <p:cNvSpPr>
            <a:spLocks noChangeArrowheads="1"/>
          </p:cNvSpPr>
          <p:nvPr userDrawn="1"/>
        </p:nvSpPr>
        <p:spPr bwMode="auto">
          <a:xfrm>
            <a:off x="6361840" y="4100968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47"/>
          <p:cNvSpPr>
            <a:spLocks noChangeArrowheads="1"/>
          </p:cNvSpPr>
          <p:nvPr userDrawn="1"/>
        </p:nvSpPr>
        <p:spPr bwMode="auto">
          <a:xfrm>
            <a:off x="6816047" y="4105078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8"/>
          <p:cNvSpPr>
            <a:spLocks noChangeArrowheads="1"/>
          </p:cNvSpPr>
          <p:nvPr userDrawn="1"/>
        </p:nvSpPr>
        <p:spPr bwMode="auto">
          <a:xfrm>
            <a:off x="4978663" y="4125630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49"/>
          <p:cNvSpPr>
            <a:spLocks noChangeArrowheads="1"/>
          </p:cNvSpPr>
          <p:nvPr userDrawn="1"/>
        </p:nvSpPr>
        <p:spPr bwMode="auto">
          <a:xfrm>
            <a:off x="5903521" y="4125630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50"/>
          <p:cNvSpPr>
            <a:spLocks noChangeArrowheads="1"/>
          </p:cNvSpPr>
          <p:nvPr userDrawn="1"/>
        </p:nvSpPr>
        <p:spPr bwMode="auto">
          <a:xfrm>
            <a:off x="350263" y="4100968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51"/>
          <p:cNvSpPr>
            <a:spLocks noChangeArrowheads="1"/>
          </p:cNvSpPr>
          <p:nvPr userDrawn="1"/>
        </p:nvSpPr>
        <p:spPr bwMode="auto">
          <a:xfrm>
            <a:off x="2199979" y="4137962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52"/>
          <p:cNvSpPr>
            <a:spLocks noChangeArrowheads="1"/>
          </p:cNvSpPr>
          <p:nvPr userDrawn="1"/>
        </p:nvSpPr>
        <p:spPr bwMode="auto">
          <a:xfrm>
            <a:off x="4041473" y="4088636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53"/>
          <p:cNvSpPr>
            <a:spLocks noChangeArrowheads="1"/>
          </p:cNvSpPr>
          <p:nvPr userDrawn="1"/>
        </p:nvSpPr>
        <p:spPr bwMode="auto">
          <a:xfrm>
            <a:off x="5428761" y="4125630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54"/>
          <p:cNvSpPr>
            <a:spLocks noChangeArrowheads="1"/>
          </p:cNvSpPr>
          <p:nvPr userDrawn="1"/>
        </p:nvSpPr>
        <p:spPr bwMode="auto">
          <a:xfrm>
            <a:off x="1729330" y="4100968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55"/>
          <p:cNvSpPr>
            <a:spLocks noChangeArrowheads="1"/>
          </p:cNvSpPr>
          <p:nvPr userDrawn="1"/>
        </p:nvSpPr>
        <p:spPr bwMode="auto">
          <a:xfrm>
            <a:off x="1312115" y="4088636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63"/>
          <p:cNvSpPr>
            <a:spLocks noChangeArrowheads="1"/>
          </p:cNvSpPr>
          <p:nvPr userDrawn="1"/>
        </p:nvSpPr>
        <p:spPr bwMode="auto">
          <a:xfrm>
            <a:off x="2678850" y="505048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64"/>
          <p:cNvSpPr>
            <a:spLocks noChangeArrowheads="1"/>
          </p:cNvSpPr>
          <p:nvPr userDrawn="1"/>
        </p:nvSpPr>
        <p:spPr bwMode="auto">
          <a:xfrm>
            <a:off x="6828379" y="4567508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65"/>
          <p:cNvSpPr>
            <a:spLocks noChangeArrowheads="1"/>
          </p:cNvSpPr>
          <p:nvPr userDrawn="1"/>
        </p:nvSpPr>
        <p:spPr bwMode="auto">
          <a:xfrm>
            <a:off x="7700472" y="4147211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66"/>
          <p:cNvSpPr>
            <a:spLocks noChangeArrowheads="1"/>
          </p:cNvSpPr>
          <p:nvPr userDrawn="1"/>
        </p:nvSpPr>
        <p:spPr bwMode="auto">
          <a:xfrm>
            <a:off x="5436982" y="502171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67"/>
          <p:cNvSpPr>
            <a:spLocks noChangeArrowheads="1"/>
          </p:cNvSpPr>
          <p:nvPr userDrawn="1"/>
        </p:nvSpPr>
        <p:spPr bwMode="auto">
          <a:xfrm>
            <a:off x="7277604" y="4530514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68"/>
          <p:cNvSpPr>
            <a:spLocks noChangeArrowheads="1"/>
          </p:cNvSpPr>
          <p:nvPr userDrawn="1"/>
        </p:nvSpPr>
        <p:spPr bwMode="auto">
          <a:xfrm>
            <a:off x="6370061" y="502582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69"/>
          <p:cNvSpPr>
            <a:spLocks noChangeArrowheads="1"/>
          </p:cNvSpPr>
          <p:nvPr userDrawn="1"/>
        </p:nvSpPr>
        <p:spPr bwMode="auto">
          <a:xfrm>
            <a:off x="5895300" y="502993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70"/>
          <p:cNvSpPr>
            <a:spLocks noChangeArrowheads="1"/>
          </p:cNvSpPr>
          <p:nvPr userDrawn="1"/>
        </p:nvSpPr>
        <p:spPr bwMode="auto">
          <a:xfrm>
            <a:off x="2191758" y="502582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71"/>
          <p:cNvSpPr>
            <a:spLocks noChangeArrowheads="1"/>
          </p:cNvSpPr>
          <p:nvPr userDrawn="1"/>
        </p:nvSpPr>
        <p:spPr bwMode="auto">
          <a:xfrm>
            <a:off x="3145389" y="505459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72"/>
          <p:cNvSpPr>
            <a:spLocks noChangeArrowheads="1"/>
          </p:cNvSpPr>
          <p:nvPr userDrawn="1"/>
        </p:nvSpPr>
        <p:spPr bwMode="auto">
          <a:xfrm>
            <a:off x="4528566" y="503815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74"/>
          <p:cNvSpPr>
            <a:spLocks noChangeArrowheads="1"/>
          </p:cNvSpPr>
          <p:nvPr userDrawn="1"/>
        </p:nvSpPr>
        <p:spPr bwMode="auto">
          <a:xfrm>
            <a:off x="4049694" y="503404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75"/>
          <p:cNvSpPr>
            <a:spLocks noChangeArrowheads="1"/>
          </p:cNvSpPr>
          <p:nvPr userDrawn="1"/>
        </p:nvSpPr>
        <p:spPr bwMode="auto">
          <a:xfrm>
            <a:off x="804472" y="4575729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76"/>
          <p:cNvSpPr>
            <a:spLocks noChangeArrowheads="1"/>
          </p:cNvSpPr>
          <p:nvPr userDrawn="1"/>
        </p:nvSpPr>
        <p:spPr bwMode="auto">
          <a:xfrm>
            <a:off x="853797" y="4092746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77"/>
          <p:cNvSpPr>
            <a:spLocks noChangeArrowheads="1"/>
          </p:cNvSpPr>
          <p:nvPr userDrawn="1"/>
        </p:nvSpPr>
        <p:spPr bwMode="auto">
          <a:xfrm>
            <a:off x="4149373" y="1753480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78"/>
          <p:cNvSpPr>
            <a:spLocks noChangeArrowheads="1"/>
          </p:cNvSpPr>
          <p:nvPr userDrawn="1"/>
        </p:nvSpPr>
        <p:spPr bwMode="auto">
          <a:xfrm>
            <a:off x="4990994" y="503815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85"/>
          <p:cNvSpPr>
            <a:spLocks noChangeArrowheads="1"/>
          </p:cNvSpPr>
          <p:nvPr userDrawn="1"/>
        </p:nvSpPr>
        <p:spPr bwMode="auto">
          <a:xfrm>
            <a:off x="354374" y="502993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86"/>
          <p:cNvSpPr>
            <a:spLocks noChangeArrowheads="1"/>
          </p:cNvSpPr>
          <p:nvPr userDrawn="1"/>
        </p:nvSpPr>
        <p:spPr bwMode="auto">
          <a:xfrm>
            <a:off x="6365950" y="4583949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94"/>
          <p:cNvSpPr>
            <a:spLocks noChangeArrowheads="1"/>
          </p:cNvSpPr>
          <p:nvPr userDrawn="1"/>
        </p:nvSpPr>
        <p:spPr bwMode="auto">
          <a:xfrm>
            <a:off x="4503903" y="4154404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101"/>
          <p:cNvSpPr>
            <a:spLocks noChangeArrowheads="1"/>
          </p:cNvSpPr>
          <p:nvPr userDrawn="1"/>
        </p:nvSpPr>
        <p:spPr bwMode="auto">
          <a:xfrm>
            <a:off x="8629051" y="1769923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103"/>
          <p:cNvSpPr>
            <a:spLocks noChangeArrowheads="1"/>
          </p:cNvSpPr>
          <p:nvPr userDrawn="1"/>
        </p:nvSpPr>
        <p:spPr bwMode="auto">
          <a:xfrm>
            <a:off x="3235066" y="4063702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106"/>
          <p:cNvSpPr>
            <a:spLocks noChangeArrowheads="1"/>
          </p:cNvSpPr>
          <p:nvPr userDrawn="1"/>
        </p:nvSpPr>
        <p:spPr bwMode="auto">
          <a:xfrm>
            <a:off x="3611929" y="4088636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127"/>
          <p:cNvSpPr>
            <a:spLocks noChangeArrowheads="1"/>
          </p:cNvSpPr>
          <p:nvPr userDrawn="1"/>
        </p:nvSpPr>
        <p:spPr bwMode="auto">
          <a:xfrm>
            <a:off x="5428761" y="4575729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144"/>
          <p:cNvSpPr>
            <a:spLocks noChangeArrowheads="1"/>
          </p:cNvSpPr>
          <p:nvPr userDrawn="1"/>
        </p:nvSpPr>
        <p:spPr bwMode="auto">
          <a:xfrm>
            <a:off x="8660781" y="4128358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145"/>
          <p:cNvSpPr>
            <a:spLocks noChangeArrowheads="1"/>
          </p:cNvSpPr>
          <p:nvPr userDrawn="1"/>
        </p:nvSpPr>
        <p:spPr bwMode="auto">
          <a:xfrm>
            <a:off x="8198351" y="4116026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158"/>
          <p:cNvSpPr>
            <a:spLocks noChangeArrowheads="1"/>
          </p:cNvSpPr>
          <p:nvPr userDrawn="1"/>
        </p:nvSpPr>
        <p:spPr bwMode="auto">
          <a:xfrm>
            <a:off x="7261162" y="4165352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159"/>
          <p:cNvSpPr>
            <a:spLocks noChangeArrowheads="1"/>
          </p:cNvSpPr>
          <p:nvPr userDrawn="1"/>
        </p:nvSpPr>
        <p:spPr bwMode="auto">
          <a:xfrm>
            <a:off x="8648450" y="506554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161"/>
          <p:cNvSpPr>
            <a:spLocks noChangeArrowheads="1"/>
          </p:cNvSpPr>
          <p:nvPr userDrawn="1"/>
        </p:nvSpPr>
        <p:spPr bwMode="auto">
          <a:xfrm>
            <a:off x="4550724" y="4524035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170"/>
          <p:cNvSpPr>
            <a:spLocks noChangeArrowheads="1"/>
          </p:cNvSpPr>
          <p:nvPr userDrawn="1"/>
        </p:nvSpPr>
        <p:spPr bwMode="auto">
          <a:xfrm>
            <a:off x="829135" y="501760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171"/>
          <p:cNvSpPr>
            <a:spLocks noChangeArrowheads="1"/>
          </p:cNvSpPr>
          <p:nvPr userDrawn="1"/>
        </p:nvSpPr>
        <p:spPr bwMode="auto">
          <a:xfrm>
            <a:off x="1291563" y="502582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73"/>
          <p:cNvSpPr>
            <a:spLocks noChangeArrowheads="1"/>
          </p:cNvSpPr>
          <p:nvPr userDrawn="1"/>
        </p:nvSpPr>
        <p:spPr bwMode="auto">
          <a:xfrm>
            <a:off x="6759089" y="2859182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61"/>
          <p:cNvSpPr>
            <a:spLocks noChangeArrowheads="1"/>
          </p:cNvSpPr>
          <p:nvPr userDrawn="1"/>
        </p:nvSpPr>
        <p:spPr bwMode="auto">
          <a:xfrm>
            <a:off x="6834012" y="503815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151"/>
          <p:cNvSpPr>
            <a:spLocks noChangeArrowheads="1"/>
          </p:cNvSpPr>
          <p:nvPr userDrawn="1"/>
        </p:nvSpPr>
        <p:spPr bwMode="auto">
          <a:xfrm>
            <a:off x="3663055" y="2529291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49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 </a:t>
            </a:r>
            <a:br>
              <a:rPr lang="en-GB" noProof="0" dirty="0"/>
            </a:br>
            <a:r>
              <a:rPr lang="en-GB" noProof="0" dirty="0"/>
              <a:t>Unspecific 2</a:t>
            </a:r>
          </a:p>
        </p:txBody>
      </p:sp>
      <p:sp>
        <p:nvSpPr>
          <p:cNvPr id="215" name="Freeform 21"/>
          <p:cNvSpPr>
            <a:spLocks noChangeArrowheads="1"/>
          </p:cNvSpPr>
          <p:nvPr userDrawn="1"/>
        </p:nvSpPr>
        <p:spPr bwMode="auto">
          <a:xfrm>
            <a:off x="2191758" y="1351597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6" name="Freeform 22"/>
          <p:cNvSpPr>
            <a:spLocks noChangeArrowheads="1"/>
          </p:cNvSpPr>
          <p:nvPr userDrawn="1"/>
        </p:nvSpPr>
        <p:spPr bwMode="auto">
          <a:xfrm>
            <a:off x="1737551" y="1306382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7" name="Freeform 23"/>
          <p:cNvSpPr>
            <a:spLocks noChangeArrowheads="1"/>
          </p:cNvSpPr>
          <p:nvPr userDrawn="1"/>
        </p:nvSpPr>
        <p:spPr bwMode="auto">
          <a:xfrm>
            <a:off x="820914" y="1318713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4" name="Freeform 30"/>
          <p:cNvSpPr>
            <a:spLocks noChangeArrowheads="1"/>
          </p:cNvSpPr>
          <p:nvPr userDrawn="1"/>
        </p:nvSpPr>
        <p:spPr bwMode="auto">
          <a:xfrm>
            <a:off x="1266900" y="1306382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5" name="Freeform 31"/>
          <p:cNvSpPr>
            <a:spLocks noChangeArrowheads="1"/>
          </p:cNvSpPr>
          <p:nvPr userDrawn="1"/>
        </p:nvSpPr>
        <p:spPr bwMode="auto">
          <a:xfrm>
            <a:off x="2662408" y="1310492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6" name="Freeform 32"/>
          <p:cNvSpPr>
            <a:spLocks noChangeArrowheads="1"/>
          </p:cNvSpPr>
          <p:nvPr userDrawn="1"/>
        </p:nvSpPr>
        <p:spPr bwMode="auto">
          <a:xfrm>
            <a:off x="2761060" y="1355707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7" name="Freeform 33"/>
          <p:cNvSpPr>
            <a:spLocks noChangeArrowheads="1"/>
          </p:cNvSpPr>
          <p:nvPr userDrawn="1"/>
        </p:nvSpPr>
        <p:spPr bwMode="auto">
          <a:xfrm>
            <a:off x="7771062" y="2260013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8" name="Freeform 34"/>
          <p:cNvSpPr>
            <a:spLocks noChangeArrowheads="1"/>
          </p:cNvSpPr>
          <p:nvPr userDrawn="1"/>
        </p:nvSpPr>
        <p:spPr bwMode="auto">
          <a:xfrm>
            <a:off x="6865373" y="1298160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0" name="Freeform 36"/>
          <p:cNvSpPr>
            <a:spLocks noChangeArrowheads="1"/>
          </p:cNvSpPr>
          <p:nvPr userDrawn="1"/>
        </p:nvSpPr>
        <p:spPr bwMode="auto">
          <a:xfrm>
            <a:off x="7275749" y="177292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1" name="Freeform 37"/>
          <p:cNvSpPr>
            <a:spLocks noChangeArrowheads="1"/>
          </p:cNvSpPr>
          <p:nvPr userDrawn="1"/>
        </p:nvSpPr>
        <p:spPr bwMode="auto">
          <a:xfrm>
            <a:off x="8254042" y="2280566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2" name="Freeform 38"/>
          <p:cNvSpPr>
            <a:spLocks noChangeArrowheads="1"/>
          </p:cNvSpPr>
          <p:nvPr userDrawn="1"/>
        </p:nvSpPr>
        <p:spPr bwMode="auto">
          <a:xfrm>
            <a:off x="4107241" y="1310492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3" name="Freeform 39"/>
          <p:cNvSpPr>
            <a:spLocks noChangeArrowheads="1"/>
          </p:cNvSpPr>
          <p:nvPr userDrawn="1"/>
        </p:nvSpPr>
        <p:spPr bwMode="auto">
          <a:xfrm>
            <a:off x="3591376" y="1310492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4" name="Freeform 40"/>
          <p:cNvSpPr>
            <a:spLocks noChangeArrowheads="1"/>
          </p:cNvSpPr>
          <p:nvPr userDrawn="1"/>
        </p:nvSpPr>
        <p:spPr bwMode="auto">
          <a:xfrm>
            <a:off x="3157720" y="1384481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5" name="Freeform 41"/>
          <p:cNvSpPr>
            <a:spLocks noChangeArrowheads="1"/>
          </p:cNvSpPr>
          <p:nvPr userDrawn="1"/>
        </p:nvSpPr>
        <p:spPr bwMode="auto">
          <a:xfrm>
            <a:off x="3198825" y="1384481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6" name="Freeform 42"/>
          <p:cNvSpPr>
            <a:spLocks noChangeArrowheads="1"/>
          </p:cNvSpPr>
          <p:nvPr userDrawn="1"/>
        </p:nvSpPr>
        <p:spPr bwMode="auto">
          <a:xfrm>
            <a:off x="3198825" y="1298160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7" name="Freeform 79"/>
          <p:cNvSpPr>
            <a:spLocks noChangeArrowheads="1"/>
          </p:cNvSpPr>
          <p:nvPr userDrawn="1"/>
        </p:nvSpPr>
        <p:spPr bwMode="auto">
          <a:xfrm>
            <a:off x="6357729" y="176470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8" name="Freeform 80"/>
          <p:cNvSpPr>
            <a:spLocks noChangeArrowheads="1"/>
          </p:cNvSpPr>
          <p:nvPr userDrawn="1"/>
        </p:nvSpPr>
        <p:spPr bwMode="auto">
          <a:xfrm>
            <a:off x="6816047" y="180580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9" name="Freeform 81"/>
          <p:cNvSpPr>
            <a:spLocks noChangeArrowheads="1"/>
          </p:cNvSpPr>
          <p:nvPr userDrawn="1"/>
        </p:nvSpPr>
        <p:spPr bwMode="auto">
          <a:xfrm>
            <a:off x="342042" y="2247681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0" name="Freeform 82"/>
          <p:cNvSpPr>
            <a:spLocks noChangeArrowheads="1"/>
          </p:cNvSpPr>
          <p:nvPr userDrawn="1"/>
        </p:nvSpPr>
        <p:spPr bwMode="auto">
          <a:xfrm>
            <a:off x="804472" y="2235350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1" name="Freeform 83"/>
          <p:cNvSpPr>
            <a:spLocks noChangeArrowheads="1"/>
          </p:cNvSpPr>
          <p:nvPr userDrawn="1"/>
        </p:nvSpPr>
        <p:spPr bwMode="auto">
          <a:xfrm>
            <a:off x="3149500" y="2260013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2" name="Freeform 84"/>
          <p:cNvSpPr>
            <a:spLocks noChangeArrowheads="1"/>
          </p:cNvSpPr>
          <p:nvPr userDrawn="1"/>
        </p:nvSpPr>
        <p:spPr bwMode="auto">
          <a:xfrm>
            <a:off x="3579045" y="2223019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6" name="Freeform 88"/>
          <p:cNvSpPr>
            <a:spLocks noChangeArrowheads="1"/>
          </p:cNvSpPr>
          <p:nvPr userDrawn="1"/>
        </p:nvSpPr>
        <p:spPr bwMode="auto">
          <a:xfrm>
            <a:off x="4503903" y="2268234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7" name="Freeform 89"/>
          <p:cNvSpPr>
            <a:spLocks noChangeArrowheads="1"/>
          </p:cNvSpPr>
          <p:nvPr userDrawn="1"/>
        </p:nvSpPr>
        <p:spPr bwMode="auto">
          <a:xfrm>
            <a:off x="5436982" y="1310492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8" name="Freeform 90"/>
          <p:cNvSpPr>
            <a:spLocks noChangeArrowheads="1"/>
          </p:cNvSpPr>
          <p:nvPr userDrawn="1"/>
        </p:nvSpPr>
        <p:spPr bwMode="auto">
          <a:xfrm>
            <a:off x="1266900" y="2280565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9" name="Freeform 91"/>
          <p:cNvSpPr>
            <a:spLocks noChangeArrowheads="1"/>
          </p:cNvSpPr>
          <p:nvPr userDrawn="1"/>
        </p:nvSpPr>
        <p:spPr bwMode="auto">
          <a:xfrm>
            <a:off x="1729330" y="2280565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0" name="Freeform 92"/>
          <p:cNvSpPr>
            <a:spLocks noChangeArrowheads="1"/>
          </p:cNvSpPr>
          <p:nvPr userDrawn="1"/>
        </p:nvSpPr>
        <p:spPr bwMode="auto">
          <a:xfrm>
            <a:off x="2191758" y="2280565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1" name="Freeform 93"/>
          <p:cNvSpPr>
            <a:spLocks noChangeArrowheads="1"/>
          </p:cNvSpPr>
          <p:nvPr userDrawn="1"/>
        </p:nvSpPr>
        <p:spPr bwMode="auto">
          <a:xfrm>
            <a:off x="2654187" y="2280565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3" name="Freeform 96"/>
          <p:cNvSpPr>
            <a:spLocks noChangeArrowheads="1"/>
          </p:cNvSpPr>
          <p:nvPr userDrawn="1"/>
        </p:nvSpPr>
        <p:spPr bwMode="auto">
          <a:xfrm>
            <a:off x="4966331" y="2239460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4" name="Freeform 97"/>
          <p:cNvSpPr>
            <a:spLocks noChangeArrowheads="1"/>
          </p:cNvSpPr>
          <p:nvPr userDrawn="1"/>
        </p:nvSpPr>
        <p:spPr bwMode="auto">
          <a:xfrm>
            <a:off x="5891190" y="1314602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5" name="Freeform 99"/>
          <p:cNvSpPr>
            <a:spLocks noChangeArrowheads="1"/>
          </p:cNvSpPr>
          <p:nvPr userDrawn="1"/>
        </p:nvSpPr>
        <p:spPr bwMode="auto">
          <a:xfrm>
            <a:off x="2191758" y="180580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6" name="Freeform 100"/>
          <p:cNvSpPr>
            <a:spLocks noChangeArrowheads="1"/>
          </p:cNvSpPr>
          <p:nvPr userDrawn="1"/>
        </p:nvSpPr>
        <p:spPr bwMode="auto">
          <a:xfrm>
            <a:off x="4503903" y="1339266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0" name="Freeform 104"/>
          <p:cNvSpPr>
            <a:spLocks noChangeArrowheads="1"/>
          </p:cNvSpPr>
          <p:nvPr userDrawn="1"/>
        </p:nvSpPr>
        <p:spPr bwMode="auto">
          <a:xfrm>
            <a:off x="342042" y="179758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1" name="Freeform 105"/>
          <p:cNvSpPr>
            <a:spLocks noChangeArrowheads="1"/>
          </p:cNvSpPr>
          <p:nvPr userDrawn="1"/>
        </p:nvSpPr>
        <p:spPr bwMode="auto">
          <a:xfrm>
            <a:off x="804472" y="178936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3" name="Freeform 107"/>
          <p:cNvSpPr>
            <a:spLocks noChangeArrowheads="1"/>
          </p:cNvSpPr>
          <p:nvPr userDrawn="1"/>
        </p:nvSpPr>
        <p:spPr bwMode="auto">
          <a:xfrm>
            <a:off x="5428761" y="2288786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4" name="Freeform 108"/>
          <p:cNvSpPr>
            <a:spLocks noChangeArrowheads="1"/>
          </p:cNvSpPr>
          <p:nvPr userDrawn="1"/>
        </p:nvSpPr>
        <p:spPr bwMode="auto">
          <a:xfrm>
            <a:off x="4041473" y="2223019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5" name="Freeform 109"/>
          <p:cNvSpPr>
            <a:spLocks noChangeArrowheads="1"/>
          </p:cNvSpPr>
          <p:nvPr userDrawn="1"/>
        </p:nvSpPr>
        <p:spPr bwMode="auto">
          <a:xfrm>
            <a:off x="6353619" y="2260013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8" name="Freeform 112"/>
          <p:cNvSpPr>
            <a:spLocks noChangeArrowheads="1"/>
          </p:cNvSpPr>
          <p:nvPr userDrawn="1"/>
        </p:nvSpPr>
        <p:spPr bwMode="auto">
          <a:xfrm>
            <a:off x="366704" y="1310492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0" name="Freeform 115"/>
          <p:cNvSpPr>
            <a:spLocks noChangeArrowheads="1"/>
          </p:cNvSpPr>
          <p:nvPr userDrawn="1"/>
        </p:nvSpPr>
        <p:spPr bwMode="auto">
          <a:xfrm>
            <a:off x="1753993" y="176059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2" name="Freeform 117"/>
          <p:cNvSpPr>
            <a:spLocks noChangeArrowheads="1"/>
          </p:cNvSpPr>
          <p:nvPr userDrawn="1"/>
        </p:nvSpPr>
        <p:spPr bwMode="auto">
          <a:xfrm>
            <a:off x="2662408" y="177703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3" name="Freeform 118"/>
          <p:cNvSpPr>
            <a:spLocks noChangeArrowheads="1"/>
          </p:cNvSpPr>
          <p:nvPr userDrawn="1"/>
        </p:nvSpPr>
        <p:spPr bwMode="auto">
          <a:xfrm>
            <a:off x="3137168" y="177703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4" name="Freeform 119"/>
          <p:cNvSpPr>
            <a:spLocks noChangeArrowheads="1"/>
          </p:cNvSpPr>
          <p:nvPr userDrawn="1"/>
        </p:nvSpPr>
        <p:spPr bwMode="auto">
          <a:xfrm>
            <a:off x="5428761" y="177292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5" name="Freeform 120"/>
          <p:cNvSpPr>
            <a:spLocks noChangeArrowheads="1"/>
          </p:cNvSpPr>
          <p:nvPr userDrawn="1"/>
        </p:nvSpPr>
        <p:spPr bwMode="auto">
          <a:xfrm>
            <a:off x="5015657" y="1302271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6" name="Freeform 122"/>
          <p:cNvSpPr>
            <a:spLocks noChangeArrowheads="1"/>
          </p:cNvSpPr>
          <p:nvPr userDrawn="1"/>
        </p:nvSpPr>
        <p:spPr bwMode="auto">
          <a:xfrm>
            <a:off x="3591376" y="178936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7" name="Freeform 123"/>
          <p:cNvSpPr>
            <a:spLocks noChangeArrowheads="1"/>
          </p:cNvSpPr>
          <p:nvPr userDrawn="1"/>
        </p:nvSpPr>
        <p:spPr bwMode="auto">
          <a:xfrm>
            <a:off x="4516234" y="176470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8" name="Freeform 124"/>
          <p:cNvSpPr>
            <a:spLocks noChangeArrowheads="1"/>
          </p:cNvSpPr>
          <p:nvPr userDrawn="1"/>
        </p:nvSpPr>
        <p:spPr bwMode="auto">
          <a:xfrm>
            <a:off x="4962221" y="176059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9" name="Freeform 126"/>
          <p:cNvSpPr>
            <a:spLocks noChangeArrowheads="1"/>
          </p:cNvSpPr>
          <p:nvPr userDrawn="1"/>
        </p:nvSpPr>
        <p:spPr bwMode="auto">
          <a:xfrm>
            <a:off x="5891190" y="177292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1" name="Freeform 129"/>
          <p:cNvSpPr>
            <a:spLocks noChangeArrowheads="1"/>
          </p:cNvSpPr>
          <p:nvPr userDrawn="1"/>
        </p:nvSpPr>
        <p:spPr bwMode="auto">
          <a:xfrm>
            <a:off x="4078468" y="178114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2" name="Freeform 133"/>
          <p:cNvSpPr>
            <a:spLocks noChangeArrowheads="1"/>
          </p:cNvSpPr>
          <p:nvPr userDrawn="1"/>
        </p:nvSpPr>
        <p:spPr bwMode="auto">
          <a:xfrm>
            <a:off x="8648450" y="1317330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3" name="Freeform 135"/>
          <p:cNvSpPr>
            <a:spLocks noChangeArrowheads="1"/>
          </p:cNvSpPr>
          <p:nvPr userDrawn="1"/>
        </p:nvSpPr>
        <p:spPr bwMode="auto">
          <a:xfrm>
            <a:off x="7294046" y="1325550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4" name="Freeform 136"/>
          <p:cNvSpPr>
            <a:spLocks noChangeArrowheads="1"/>
          </p:cNvSpPr>
          <p:nvPr userDrawn="1"/>
        </p:nvSpPr>
        <p:spPr bwMode="auto">
          <a:xfrm>
            <a:off x="8186019" y="1350214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5" name="Freeform 141"/>
          <p:cNvSpPr>
            <a:spLocks noChangeArrowheads="1"/>
          </p:cNvSpPr>
          <p:nvPr userDrawn="1"/>
        </p:nvSpPr>
        <p:spPr bwMode="auto">
          <a:xfrm>
            <a:off x="7723591" y="1313220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2" name="Freeform 155"/>
          <p:cNvSpPr>
            <a:spLocks noChangeArrowheads="1"/>
          </p:cNvSpPr>
          <p:nvPr userDrawn="1"/>
        </p:nvSpPr>
        <p:spPr bwMode="auto">
          <a:xfrm>
            <a:off x="8204717" y="176470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3" name="Freeform 156"/>
          <p:cNvSpPr>
            <a:spLocks noChangeArrowheads="1"/>
          </p:cNvSpPr>
          <p:nvPr userDrawn="1"/>
        </p:nvSpPr>
        <p:spPr bwMode="auto">
          <a:xfrm>
            <a:off x="7787504" y="176470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6" name="Freeform 160"/>
          <p:cNvSpPr>
            <a:spLocks noChangeArrowheads="1"/>
          </p:cNvSpPr>
          <p:nvPr userDrawn="1"/>
        </p:nvSpPr>
        <p:spPr bwMode="auto">
          <a:xfrm>
            <a:off x="6361840" y="1314602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9" name="Freeform 167"/>
          <p:cNvSpPr>
            <a:spLocks noChangeArrowheads="1"/>
          </p:cNvSpPr>
          <p:nvPr userDrawn="1"/>
        </p:nvSpPr>
        <p:spPr bwMode="auto">
          <a:xfrm>
            <a:off x="7304523" y="2270212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0" name="Freeform 168"/>
          <p:cNvSpPr>
            <a:spLocks noChangeArrowheads="1"/>
          </p:cNvSpPr>
          <p:nvPr userDrawn="1"/>
        </p:nvSpPr>
        <p:spPr bwMode="auto">
          <a:xfrm>
            <a:off x="8615564" y="179758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4" name="Freeform 1"/>
          <p:cNvSpPr>
            <a:spLocks noChangeArrowheads="1"/>
          </p:cNvSpPr>
          <p:nvPr userDrawn="1"/>
        </p:nvSpPr>
        <p:spPr bwMode="auto">
          <a:xfrm>
            <a:off x="5106753" y="3188049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5" name="Freeform 2"/>
          <p:cNvSpPr>
            <a:spLocks noChangeArrowheads="1"/>
          </p:cNvSpPr>
          <p:nvPr userDrawn="1"/>
        </p:nvSpPr>
        <p:spPr bwMode="auto">
          <a:xfrm>
            <a:off x="6053413" y="3183860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6" name="Freeform 3"/>
          <p:cNvSpPr>
            <a:spLocks noChangeArrowheads="1"/>
          </p:cNvSpPr>
          <p:nvPr userDrawn="1"/>
        </p:nvSpPr>
        <p:spPr bwMode="auto">
          <a:xfrm>
            <a:off x="4639707" y="3183860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7" name="Freeform 4"/>
          <p:cNvSpPr>
            <a:spLocks noChangeArrowheads="1"/>
          </p:cNvSpPr>
          <p:nvPr userDrawn="1"/>
        </p:nvSpPr>
        <p:spPr bwMode="auto">
          <a:xfrm>
            <a:off x="5577988" y="3188049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8" name="Freeform 5"/>
          <p:cNvSpPr>
            <a:spLocks noChangeArrowheads="1"/>
          </p:cNvSpPr>
          <p:nvPr userDrawn="1"/>
        </p:nvSpPr>
        <p:spPr bwMode="auto">
          <a:xfrm>
            <a:off x="7004260" y="3188049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9" name="Freeform 6"/>
          <p:cNvSpPr>
            <a:spLocks noChangeArrowheads="1"/>
          </p:cNvSpPr>
          <p:nvPr userDrawn="1"/>
        </p:nvSpPr>
        <p:spPr bwMode="auto">
          <a:xfrm>
            <a:off x="6524647" y="3196426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0" name="Freeform 8"/>
          <p:cNvSpPr>
            <a:spLocks noChangeArrowheads="1"/>
          </p:cNvSpPr>
          <p:nvPr userDrawn="1"/>
        </p:nvSpPr>
        <p:spPr bwMode="auto">
          <a:xfrm>
            <a:off x="863543" y="3667660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1" name="Freeform 9"/>
          <p:cNvSpPr>
            <a:spLocks noChangeArrowheads="1"/>
          </p:cNvSpPr>
          <p:nvPr userDrawn="1"/>
        </p:nvSpPr>
        <p:spPr bwMode="auto">
          <a:xfrm>
            <a:off x="400684" y="3659283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2" name="Freeform 10"/>
          <p:cNvSpPr>
            <a:spLocks noChangeArrowheads="1"/>
          </p:cNvSpPr>
          <p:nvPr userDrawn="1"/>
        </p:nvSpPr>
        <p:spPr bwMode="auto">
          <a:xfrm>
            <a:off x="1313833" y="3638339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3" name="Freeform 11"/>
          <p:cNvSpPr>
            <a:spLocks noChangeArrowheads="1"/>
          </p:cNvSpPr>
          <p:nvPr userDrawn="1"/>
        </p:nvSpPr>
        <p:spPr bwMode="auto">
          <a:xfrm>
            <a:off x="1785069" y="3638339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4" name="Freeform 12"/>
          <p:cNvSpPr>
            <a:spLocks noChangeArrowheads="1"/>
          </p:cNvSpPr>
          <p:nvPr userDrawn="1"/>
        </p:nvSpPr>
        <p:spPr bwMode="auto">
          <a:xfrm>
            <a:off x="2256304" y="3638339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5" name="Freeform 13"/>
          <p:cNvSpPr>
            <a:spLocks noChangeArrowheads="1"/>
          </p:cNvSpPr>
          <p:nvPr userDrawn="1"/>
        </p:nvSpPr>
        <p:spPr bwMode="auto">
          <a:xfrm>
            <a:off x="2727540" y="3638339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6" name="Freeform 14"/>
          <p:cNvSpPr>
            <a:spLocks noChangeArrowheads="1"/>
          </p:cNvSpPr>
          <p:nvPr userDrawn="1"/>
        </p:nvSpPr>
        <p:spPr bwMode="auto">
          <a:xfrm>
            <a:off x="6499515" y="4189162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7" name="Freeform 15"/>
          <p:cNvSpPr>
            <a:spLocks noChangeArrowheads="1"/>
          </p:cNvSpPr>
          <p:nvPr userDrawn="1"/>
        </p:nvSpPr>
        <p:spPr bwMode="auto">
          <a:xfrm>
            <a:off x="6524647" y="4568243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8" name="Freeform 16"/>
          <p:cNvSpPr>
            <a:spLocks noChangeArrowheads="1"/>
          </p:cNvSpPr>
          <p:nvPr userDrawn="1"/>
        </p:nvSpPr>
        <p:spPr bwMode="auto">
          <a:xfrm>
            <a:off x="455138" y="4660396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49" name="Freeform 17"/>
          <p:cNvSpPr>
            <a:spLocks noChangeArrowheads="1"/>
          </p:cNvSpPr>
          <p:nvPr userDrawn="1"/>
        </p:nvSpPr>
        <p:spPr bwMode="auto">
          <a:xfrm>
            <a:off x="7012638" y="4189162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0" name="Freeform 18"/>
          <p:cNvSpPr>
            <a:spLocks noChangeArrowheads="1"/>
          </p:cNvSpPr>
          <p:nvPr userDrawn="1"/>
        </p:nvSpPr>
        <p:spPr bwMode="auto">
          <a:xfrm>
            <a:off x="4677405" y="3688604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1" name="Freeform 19"/>
          <p:cNvSpPr>
            <a:spLocks noChangeArrowheads="1"/>
          </p:cNvSpPr>
          <p:nvPr userDrawn="1"/>
        </p:nvSpPr>
        <p:spPr bwMode="auto">
          <a:xfrm>
            <a:off x="4197794" y="3696982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2" name="Freeform 20"/>
          <p:cNvSpPr>
            <a:spLocks noChangeArrowheads="1"/>
          </p:cNvSpPr>
          <p:nvPr userDrawn="1"/>
        </p:nvSpPr>
        <p:spPr bwMode="auto">
          <a:xfrm>
            <a:off x="3726558" y="3696982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3" name="Freeform 21"/>
          <p:cNvSpPr>
            <a:spLocks noChangeArrowheads="1"/>
          </p:cNvSpPr>
          <p:nvPr userDrawn="1"/>
        </p:nvSpPr>
        <p:spPr bwMode="auto">
          <a:xfrm>
            <a:off x="3263701" y="3688604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4" name="Freeform 22"/>
          <p:cNvSpPr>
            <a:spLocks noChangeArrowheads="1"/>
          </p:cNvSpPr>
          <p:nvPr userDrawn="1"/>
        </p:nvSpPr>
        <p:spPr bwMode="auto">
          <a:xfrm>
            <a:off x="6065979" y="3705360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5" name="Freeform 23"/>
          <p:cNvSpPr>
            <a:spLocks noChangeArrowheads="1"/>
          </p:cNvSpPr>
          <p:nvPr userDrawn="1"/>
        </p:nvSpPr>
        <p:spPr bwMode="auto">
          <a:xfrm>
            <a:off x="5594743" y="3701171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6" name="Freeform 24"/>
          <p:cNvSpPr>
            <a:spLocks noChangeArrowheads="1"/>
          </p:cNvSpPr>
          <p:nvPr userDrawn="1"/>
        </p:nvSpPr>
        <p:spPr bwMode="auto">
          <a:xfrm>
            <a:off x="6566535" y="3676038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7" name="Freeform 25"/>
          <p:cNvSpPr>
            <a:spLocks noChangeArrowheads="1"/>
          </p:cNvSpPr>
          <p:nvPr userDrawn="1"/>
        </p:nvSpPr>
        <p:spPr bwMode="auto">
          <a:xfrm>
            <a:off x="5152830" y="3676038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8" name="Freeform 26"/>
          <p:cNvSpPr>
            <a:spLocks noChangeArrowheads="1"/>
          </p:cNvSpPr>
          <p:nvPr userDrawn="1"/>
        </p:nvSpPr>
        <p:spPr bwMode="auto">
          <a:xfrm>
            <a:off x="5081621" y="4155651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59" name="Freeform 27"/>
          <p:cNvSpPr>
            <a:spLocks noChangeArrowheads="1"/>
          </p:cNvSpPr>
          <p:nvPr userDrawn="1"/>
        </p:nvSpPr>
        <p:spPr bwMode="auto">
          <a:xfrm>
            <a:off x="3665821" y="4155651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0" name="Freeform 28"/>
          <p:cNvSpPr>
            <a:spLocks noChangeArrowheads="1"/>
          </p:cNvSpPr>
          <p:nvPr userDrawn="1"/>
        </p:nvSpPr>
        <p:spPr bwMode="auto">
          <a:xfrm>
            <a:off x="4193604" y="4101198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1" name="Freeform 29"/>
          <p:cNvSpPr>
            <a:spLocks noChangeArrowheads="1"/>
          </p:cNvSpPr>
          <p:nvPr userDrawn="1"/>
        </p:nvSpPr>
        <p:spPr bwMode="auto">
          <a:xfrm>
            <a:off x="4664839" y="4101198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2" name="Freeform 30"/>
          <p:cNvSpPr>
            <a:spLocks noChangeArrowheads="1"/>
          </p:cNvSpPr>
          <p:nvPr userDrawn="1"/>
        </p:nvSpPr>
        <p:spPr bwMode="auto">
          <a:xfrm>
            <a:off x="6974939" y="4580810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3" name="Freeform 31"/>
          <p:cNvSpPr>
            <a:spLocks noChangeArrowheads="1"/>
          </p:cNvSpPr>
          <p:nvPr userDrawn="1"/>
        </p:nvSpPr>
        <p:spPr bwMode="auto">
          <a:xfrm>
            <a:off x="5611498" y="4094914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4" name="Freeform 32"/>
          <p:cNvSpPr>
            <a:spLocks noChangeArrowheads="1"/>
          </p:cNvSpPr>
          <p:nvPr userDrawn="1"/>
        </p:nvSpPr>
        <p:spPr bwMode="auto">
          <a:xfrm>
            <a:off x="2727540" y="3162916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5" name="Freeform 33"/>
          <p:cNvSpPr>
            <a:spLocks noChangeArrowheads="1"/>
          </p:cNvSpPr>
          <p:nvPr userDrawn="1"/>
        </p:nvSpPr>
        <p:spPr bwMode="auto">
          <a:xfrm>
            <a:off x="2289814" y="3175482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6" name="Freeform 34"/>
          <p:cNvSpPr>
            <a:spLocks noChangeArrowheads="1"/>
          </p:cNvSpPr>
          <p:nvPr userDrawn="1"/>
        </p:nvSpPr>
        <p:spPr bwMode="auto">
          <a:xfrm>
            <a:off x="1818580" y="3162916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7" name="Freeform 35"/>
          <p:cNvSpPr>
            <a:spLocks noChangeArrowheads="1"/>
          </p:cNvSpPr>
          <p:nvPr userDrawn="1"/>
        </p:nvSpPr>
        <p:spPr bwMode="auto">
          <a:xfrm>
            <a:off x="3280455" y="3175482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8" name="Freeform 36"/>
          <p:cNvSpPr>
            <a:spLocks noChangeArrowheads="1"/>
          </p:cNvSpPr>
          <p:nvPr userDrawn="1"/>
        </p:nvSpPr>
        <p:spPr bwMode="auto">
          <a:xfrm>
            <a:off x="3705614" y="3175482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69" name="Freeform 37"/>
          <p:cNvSpPr>
            <a:spLocks noChangeArrowheads="1"/>
          </p:cNvSpPr>
          <p:nvPr userDrawn="1"/>
        </p:nvSpPr>
        <p:spPr bwMode="auto">
          <a:xfrm>
            <a:off x="1822768" y="4138919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0" name="Freeform 38"/>
          <p:cNvSpPr>
            <a:spLocks noChangeArrowheads="1"/>
          </p:cNvSpPr>
          <p:nvPr userDrawn="1"/>
        </p:nvSpPr>
        <p:spPr bwMode="auto">
          <a:xfrm>
            <a:off x="7050337" y="3688604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1" name="Freeform 39"/>
          <p:cNvSpPr>
            <a:spLocks noChangeArrowheads="1"/>
          </p:cNvSpPr>
          <p:nvPr userDrawn="1"/>
        </p:nvSpPr>
        <p:spPr bwMode="auto">
          <a:xfrm>
            <a:off x="425817" y="4184973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2" name="Freeform 40"/>
          <p:cNvSpPr>
            <a:spLocks noChangeArrowheads="1"/>
          </p:cNvSpPr>
          <p:nvPr userDrawn="1"/>
        </p:nvSpPr>
        <p:spPr bwMode="auto">
          <a:xfrm>
            <a:off x="897053" y="4184973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3" name="Freeform 41"/>
          <p:cNvSpPr>
            <a:spLocks noChangeArrowheads="1"/>
          </p:cNvSpPr>
          <p:nvPr userDrawn="1"/>
        </p:nvSpPr>
        <p:spPr bwMode="auto">
          <a:xfrm>
            <a:off x="1389231" y="4159840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4" name="Freeform 42"/>
          <p:cNvSpPr>
            <a:spLocks noChangeArrowheads="1"/>
          </p:cNvSpPr>
          <p:nvPr userDrawn="1"/>
        </p:nvSpPr>
        <p:spPr bwMode="auto">
          <a:xfrm>
            <a:off x="3271608" y="4155651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5" name="Freeform 43"/>
          <p:cNvSpPr>
            <a:spLocks noChangeArrowheads="1"/>
          </p:cNvSpPr>
          <p:nvPr userDrawn="1"/>
        </p:nvSpPr>
        <p:spPr bwMode="auto">
          <a:xfrm>
            <a:off x="2735917" y="4159840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6" name="Freeform 44"/>
          <p:cNvSpPr>
            <a:spLocks noChangeArrowheads="1"/>
          </p:cNvSpPr>
          <p:nvPr userDrawn="1"/>
        </p:nvSpPr>
        <p:spPr bwMode="auto">
          <a:xfrm>
            <a:off x="2264681" y="4159840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7" name="Freeform 88"/>
          <p:cNvSpPr>
            <a:spLocks noChangeArrowheads="1"/>
          </p:cNvSpPr>
          <p:nvPr userDrawn="1"/>
        </p:nvSpPr>
        <p:spPr bwMode="auto">
          <a:xfrm>
            <a:off x="1877222" y="4614320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8" name="Freeform 89"/>
          <p:cNvSpPr>
            <a:spLocks noChangeArrowheads="1"/>
          </p:cNvSpPr>
          <p:nvPr userDrawn="1"/>
        </p:nvSpPr>
        <p:spPr bwMode="auto">
          <a:xfrm>
            <a:off x="1864656" y="4652019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79" name="Freeform 90"/>
          <p:cNvSpPr>
            <a:spLocks noChangeArrowheads="1"/>
          </p:cNvSpPr>
          <p:nvPr userDrawn="1"/>
        </p:nvSpPr>
        <p:spPr bwMode="auto">
          <a:xfrm>
            <a:off x="1309645" y="4572432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0" name="Freeform 91"/>
          <p:cNvSpPr>
            <a:spLocks noChangeArrowheads="1"/>
          </p:cNvSpPr>
          <p:nvPr userDrawn="1"/>
        </p:nvSpPr>
        <p:spPr bwMode="auto">
          <a:xfrm>
            <a:off x="438383" y="2693776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1" name="Freeform 92"/>
          <p:cNvSpPr>
            <a:spLocks noChangeArrowheads="1"/>
          </p:cNvSpPr>
          <p:nvPr userDrawn="1"/>
        </p:nvSpPr>
        <p:spPr bwMode="auto">
          <a:xfrm>
            <a:off x="1318022" y="2693776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2" name="Freeform 93"/>
          <p:cNvSpPr>
            <a:spLocks noChangeArrowheads="1"/>
          </p:cNvSpPr>
          <p:nvPr userDrawn="1"/>
        </p:nvSpPr>
        <p:spPr bwMode="auto">
          <a:xfrm>
            <a:off x="888676" y="2683303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3" name="Freeform 94"/>
          <p:cNvSpPr>
            <a:spLocks noChangeArrowheads="1"/>
          </p:cNvSpPr>
          <p:nvPr userDrawn="1"/>
        </p:nvSpPr>
        <p:spPr bwMode="auto">
          <a:xfrm>
            <a:off x="342042" y="3162916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4" name="Freeform 95"/>
          <p:cNvSpPr>
            <a:spLocks noChangeArrowheads="1"/>
          </p:cNvSpPr>
          <p:nvPr userDrawn="1"/>
        </p:nvSpPr>
        <p:spPr bwMode="auto">
          <a:xfrm>
            <a:off x="846788" y="3165010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5" name="Freeform 96"/>
          <p:cNvSpPr>
            <a:spLocks noChangeArrowheads="1"/>
          </p:cNvSpPr>
          <p:nvPr userDrawn="1"/>
        </p:nvSpPr>
        <p:spPr bwMode="auto">
          <a:xfrm>
            <a:off x="6970750" y="2739852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6" name="Freeform 97"/>
          <p:cNvSpPr>
            <a:spLocks noChangeArrowheads="1"/>
          </p:cNvSpPr>
          <p:nvPr userDrawn="1"/>
        </p:nvSpPr>
        <p:spPr bwMode="auto">
          <a:xfrm>
            <a:off x="2306569" y="2729379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98"/>
          <p:cNvSpPr>
            <a:spLocks noChangeArrowheads="1"/>
          </p:cNvSpPr>
          <p:nvPr userDrawn="1"/>
        </p:nvSpPr>
        <p:spPr bwMode="auto">
          <a:xfrm>
            <a:off x="2859485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99"/>
          <p:cNvSpPr>
            <a:spLocks noChangeArrowheads="1"/>
          </p:cNvSpPr>
          <p:nvPr userDrawn="1"/>
        </p:nvSpPr>
        <p:spPr bwMode="auto">
          <a:xfrm>
            <a:off x="2775710" y="2721002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100"/>
          <p:cNvSpPr>
            <a:spLocks noChangeArrowheads="1"/>
          </p:cNvSpPr>
          <p:nvPr userDrawn="1"/>
        </p:nvSpPr>
        <p:spPr bwMode="auto">
          <a:xfrm>
            <a:off x="3223907" y="2721002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101"/>
          <p:cNvSpPr>
            <a:spLocks noChangeArrowheads="1"/>
          </p:cNvSpPr>
          <p:nvPr userDrawn="1"/>
        </p:nvSpPr>
        <p:spPr bwMode="auto">
          <a:xfrm>
            <a:off x="3709803" y="2733567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102"/>
          <p:cNvSpPr>
            <a:spLocks noChangeArrowheads="1"/>
          </p:cNvSpPr>
          <p:nvPr userDrawn="1"/>
        </p:nvSpPr>
        <p:spPr bwMode="auto">
          <a:xfrm>
            <a:off x="4147528" y="2733567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103"/>
          <p:cNvSpPr>
            <a:spLocks noChangeArrowheads="1"/>
          </p:cNvSpPr>
          <p:nvPr userDrawn="1"/>
        </p:nvSpPr>
        <p:spPr bwMode="auto">
          <a:xfrm>
            <a:off x="4618763" y="2733567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104"/>
          <p:cNvSpPr>
            <a:spLocks noChangeArrowheads="1"/>
          </p:cNvSpPr>
          <p:nvPr userDrawn="1"/>
        </p:nvSpPr>
        <p:spPr bwMode="auto">
          <a:xfrm>
            <a:off x="5123508" y="2733567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105"/>
          <p:cNvSpPr>
            <a:spLocks noChangeArrowheads="1"/>
          </p:cNvSpPr>
          <p:nvPr userDrawn="1"/>
        </p:nvSpPr>
        <p:spPr bwMode="auto">
          <a:xfrm>
            <a:off x="5594743" y="2733567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07"/>
          <p:cNvSpPr>
            <a:spLocks noChangeArrowheads="1"/>
          </p:cNvSpPr>
          <p:nvPr userDrawn="1"/>
        </p:nvSpPr>
        <p:spPr bwMode="auto">
          <a:xfrm>
            <a:off x="6045035" y="2708435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08"/>
          <p:cNvSpPr>
            <a:spLocks noChangeArrowheads="1"/>
          </p:cNvSpPr>
          <p:nvPr userDrawn="1"/>
        </p:nvSpPr>
        <p:spPr bwMode="auto">
          <a:xfrm>
            <a:off x="6503703" y="2693776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09"/>
          <p:cNvSpPr>
            <a:spLocks noChangeArrowheads="1"/>
          </p:cNvSpPr>
          <p:nvPr userDrawn="1"/>
        </p:nvSpPr>
        <p:spPr bwMode="auto">
          <a:xfrm>
            <a:off x="1780881" y="4576621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13"/>
          <p:cNvSpPr>
            <a:spLocks noChangeArrowheads="1"/>
          </p:cNvSpPr>
          <p:nvPr userDrawn="1"/>
        </p:nvSpPr>
        <p:spPr bwMode="auto">
          <a:xfrm>
            <a:off x="3665821" y="4576621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114"/>
          <p:cNvSpPr>
            <a:spLocks noChangeArrowheads="1"/>
          </p:cNvSpPr>
          <p:nvPr userDrawn="1"/>
        </p:nvSpPr>
        <p:spPr bwMode="auto">
          <a:xfrm>
            <a:off x="4139151" y="4576621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115"/>
          <p:cNvSpPr>
            <a:spLocks noChangeArrowheads="1"/>
          </p:cNvSpPr>
          <p:nvPr userDrawn="1"/>
        </p:nvSpPr>
        <p:spPr bwMode="auto">
          <a:xfrm>
            <a:off x="4610385" y="4576621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116"/>
          <p:cNvSpPr>
            <a:spLocks noChangeArrowheads="1"/>
          </p:cNvSpPr>
          <p:nvPr userDrawn="1"/>
        </p:nvSpPr>
        <p:spPr bwMode="auto">
          <a:xfrm>
            <a:off x="5081621" y="4576621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117"/>
          <p:cNvSpPr>
            <a:spLocks noChangeArrowheads="1"/>
          </p:cNvSpPr>
          <p:nvPr userDrawn="1"/>
        </p:nvSpPr>
        <p:spPr bwMode="auto">
          <a:xfrm>
            <a:off x="5552856" y="4576621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118"/>
          <p:cNvSpPr>
            <a:spLocks noChangeArrowheads="1"/>
          </p:cNvSpPr>
          <p:nvPr userDrawn="1"/>
        </p:nvSpPr>
        <p:spPr bwMode="auto">
          <a:xfrm>
            <a:off x="6024092" y="4576621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16"/>
          <p:cNvSpPr>
            <a:spLocks noChangeArrowheads="1"/>
          </p:cNvSpPr>
          <p:nvPr userDrawn="1"/>
        </p:nvSpPr>
        <p:spPr bwMode="auto">
          <a:xfrm>
            <a:off x="1846556" y="2721002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56"/>
          <p:cNvSpPr>
            <a:spLocks noChangeArrowheads="1"/>
          </p:cNvSpPr>
          <p:nvPr userDrawn="1"/>
        </p:nvSpPr>
        <p:spPr bwMode="auto">
          <a:xfrm>
            <a:off x="8658432" y="3700381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57"/>
          <p:cNvSpPr>
            <a:spLocks noChangeArrowheads="1"/>
          </p:cNvSpPr>
          <p:nvPr userDrawn="1"/>
        </p:nvSpPr>
        <p:spPr bwMode="auto">
          <a:xfrm>
            <a:off x="8199644" y="3692225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58"/>
          <p:cNvSpPr>
            <a:spLocks noChangeArrowheads="1"/>
          </p:cNvSpPr>
          <p:nvPr userDrawn="1"/>
        </p:nvSpPr>
        <p:spPr bwMode="auto">
          <a:xfrm>
            <a:off x="6883125" y="2268372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59"/>
          <p:cNvSpPr>
            <a:spLocks noChangeArrowheads="1"/>
          </p:cNvSpPr>
          <p:nvPr userDrawn="1"/>
        </p:nvSpPr>
        <p:spPr bwMode="auto">
          <a:xfrm>
            <a:off x="891024" y="5052514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60"/>
          <p:cNvSpPr>
            <a:spLocks noChangeArrowheads="1"/>
          </p:cNvSpPr>
          <p:nvPr userDrawn="1"/>
        </p:nvSpPr>
        <p:spPr bwMode="auto">
          <a:xfrm>
            <a:off x="8662952" y="2264221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98"/>
          <p:cNvSpPr>
            <a:spLocks noChangeArrowheads="1"/>
          </p:cNvSpPr>
          <p:nvPr userDrawn="1"/>
        </p:nvSpPr>
        <p:spPr bwMode="auto">
          <a:xfrm>
            <a:off x="5868189" y="2286140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113"/>
          <p:cNvSpPr>
            <a:spLocks noChangeArrowheads="1"/>
          </p:cNvSpPr>
          <p:nvPr userDrawn="1"/>
        </p:nvSpPr>
        <p:spPr bwMode="auto">
          <a:xfrm>
            <a:off x="464860" y="5052514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121"/>
          <p:cNvSpPr>
            <a:spLocks noChangeArrowheads="1"/>
          </p:cNvSpPr>
          <p:nvPr userDrawn="1"/>
        </p:nvSpPr>
        <p:spPr bwMode="auto">
          <a:xfrm>
            <a:off x="6017663" y="4110889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131"/>
          <p:cNvSpPr>
            <a:spLocks noChangeArrowheads="1"/>
          </p:cNvSpPr>
          <p:nvPr userDrawn="1"/>
        </p:nvSpPr>
        <p:spPr bwMode="auto">
          <a:xfrm>
            <a:off x="8191487" y="4630195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132"/>
          <p:cNvSpPr>
            <a:spLocks noChangeArrowheads="1"/>
          </p:cNvSpPr>
          <p:nvPr userDrawn="1"/>
        </p:nvSpPr>
        <p:spPr bwMode="auto">
          <a:xfrm>
            <a:off x="8650276" y="4630195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134"/>
          <p:cNvSpPr>
            <a:spLocks noChangeArrowheads="1"/>
          </p:cNvSpPr>
          <p:nvPr userDrawn="1"/>
        </p:nvSpPr>
        <p:spPr bwMode="auto">
          <a:xfrm>
            <a:off x="8224112" y="4142858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137"/>
          <p:cNvSpPr>
            <a:spLocks noChangeArrowheads="1"/>
          </p:cNvSpPr>
          <p:nvPr userDrawn="1"/>
        </p:nvSpPr>
        <p:spPr bwMode="auto">
          <a:xfrm>
            <a:off x="1336855" y="3202626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139"/>
          <p:cNvSpPr>
            <a:spLocks noChangeArrowheads="1"/>
          </p:cNvSpPr>
          <p:nvPr userDrawn="1"/>
        </p:nvSpPr>
        <p:spPr bwMode="auto">
          <a:xfrm>
            <a:off x="4191494" y="3177512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142"/>
          <p:cNvSpPr>
            <a:spLocks noChangeArrowheads="1"/>
          </p:cNvSpPr>
          <p:nvPr userDrawn="1"/>
        </p:nvSpPr>
        <p:spPr bwMode="auto">
          <a:xfrm>
            <a:off x="827201" y="4536701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143"/>
          <p:cNvSpPr>
            <a:spLocks noChangeArrowheads="1"/>
          </p:cNvSpPr>
          <p:nvPr userDrawn="1"/>
        </p:nvSpPr>
        <p:spPr bwMode="auto">
          <a:xfrm>
            <a:off x="2267393" y="5013398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147"/>
          <p:cNvSpPr>
            <a:spLocks noChangeArrowheads="1"/>
          </p:cNvSpPr>
          <p:nvPr userDrawn="1"/>
        </p:nvSpPr>
        <p:spPr bwMode="auto">
          <a:xfrm>
            <a:off x="1325345" y="5009319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148"/>
          <p:cNvSpPr>
            <a:spLocks noChangeArrowheads="1"/>
          </p:cNvSpPr>
          <p:nvPr userDrawn="1"/>
        </p:nvSpPr>
        <p:spPr bwMode="auto">
          <a:xfrm>
            <a:off x="1784134" y="5009319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152"/>
          <p:cNvSpPr>
            <a:spLocks noChangeArrowheads="1"/>
          </p:cNvSpPr>
          <p:nvPr userDrawn="1"/>
        </p:nvSpPr>
        <p:spPr bwMode="auto">
          <a:xfrm>
            <a:off x="8682901" y="4142858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153"/>
          <p:cNvSpPr>
            <a:spLocks noChangeArrowheads="1"/>
          </p:cNvSpPr>
          <p:nvPr userDrawn="1"/>
        </p:nvSpPr>
        <p:spPr bwMode="auto">
          <a:xfrm>
            <a:off x="2713948" y="5017476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165"/>
          <p:cNvSpPr>
            <a:spLocks noChangeArrowheads="1"/>
          </p:cNvSpPr>
          <p:nvPr userDrawn="1"/>
        </p:nvSpPr>
        <p:spPr bwMode="auto">
          <a:xfrm>
            <a:off x="1266900" y="180436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10"/>
          <p:cNvSpPr>
            <a:spLocks noChangeArrowheads="1"/>
          </p:cNvSpPr>
          <p:nvPr userDrawn="1"/>
        </p:nvSpPr>
        <p:spPr bwMode="auto">
          <a:xfrm>
            <a:off x="7811589" y="3625838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14"/>
          <p:cNvSpPr>
            <a:spLocks noChangeArrowheads="1"/>
          </p:cNvSpPr>
          <p:nvPr userDrawn="1"/>
        </p:nvSpPr>
        <p:spPr bwMode="auto">
          <a:xfrm>
            <a:off x="8641165" y="2660813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43"/>
          <p:cNvSpPr>
            <a:spLocks noChangeArrowheads="1"/>
          </p:cNvSpPr>
          <p:nvPr userDrawn="1"/>
        </p:nvSpPr>
        <p:spPr bwMode="auto">
          <a:xfrm>
            <a:off x="7836830" y="2704521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95"/>
          <p:cNvSpPr>
            <a:spLocks noChangeArrowheads="1"/>
          </p:cNvSpPr>
          <p:nvPr userDrawn="1"/>
        </p:nvSpPr>
        <p:spPr bwMode="auto">
          <a:xfrm>
            <a:off x="7815796" y="4115944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125"/>
          <p:cNvSpPr>
            <a:spLocks noChangeArrowheads="1"/>
          </p:cNvSpPr>
          <p:nvPr userDrawn="1"/>
        </p:nvSpPr>
        <p:spPr bwMode="auto">
          <a:xfrm>
            <a:off x="7820003" y="3160972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128"/>
          <p:cNvSpPr>
            <a:spLocks noChangeArrowheads="1"/>
          </p:cNvSpPr>
          <p:nvPr userDrawn="1"/>
        </p:nvSpPr>
        <p:spPr bwMode="auto">
          <a:xfrm>
            <a:off x="7338310" y="2683486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130"/>
          <p:cNvSpPr>
            <a:spLocks noChangeArrowheads="1"/>
          </p:cNvSpPr>
          <p:nvPr userDrawn="1"/>
        </p:nvSpPr>
        <p:spPr bwMode="auto">
          <a:xfrm>
            <a:off x="8187023" y="2725269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138"/>
          <p:cNvSpPr>
            <a:spLocks noChangeArrowheads="1"/>
          </p:cNvSpPr>
          <p:nvPr userDrawn="1"/>
        </p:nvSpPr>
        <p:spPr bwMode="auto">
          <a:xfrm>
            <a:off x="7338310" y="4606052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140"/>
          <p:cNvSpPr>
            <a:spLocks noChangeArrowheads="1"/>
          </p:cNvSpPr>
          <p:nvPr userDrawn="1"/>
        </p:nvSpPr>
        <p:spPr bwMode="auto">
          <a:xfrm>
            <a:off x="7841037" y="4580810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150"/>
          <p:cNvSpPr>
            <a:spLocks noChangeArrowheads="1"/>
          </p:cNvSpPr>
          <p:nvPr userDrawn="1"/>
        </p:nvSpPr>
        <p:spPr bwMode="auto">
          <a:xfrm>
            <a:off x="7346724" y="3160972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157"/>
          <p:cNvSpPr>
            <a:spLocks noChangeArrowheads="1"/>
          </p:cNvSpPr>
          <p:nvPr userDrawn="1"/>
        </p:nvSpPr>
        <p:spPr bwMode="auto">
          <a:xfrm>
            <a:off x="7346724" y="4145393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162"/>
          <p:cNvSpPr>
            <a:spLocks noChangeArrowheads="1"/>
          </p:cNvSpPr>
          <p:nvPr userDrawn="1"/>
        </p:nvSpPr>
        <p:spPr bwMode="auto">
          <a:xfrm>
            <a:off x="8672923" y="3177512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63"/>
          <p:cNvSpPr>
            <a:spLocks noChangeArrowheads="1"/>
          </p:cNvSpPr>
          <p:nvPr userDrawn="1"/>
        </p:nvSpPr>
        <p:spPr bwMode="auto">
          <a:xfrm>
            <a:off x="8199644" y="3177512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64"/>
          <p:cNvSpPr>
            <a:spLocks noChangeArrowheads="1"/>
          </p:cNvSpPr>
          <p:nvPr userDrawn="1"/>
        </p:nvSpPr>
        <p:spPr bwMode="auto">
          <a:xfrm>
            <a:off x="7371966" y="3665803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2053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237" y="4576620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32" y="4582602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712" y="4598791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9479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Project partnership</a:t>
            </a:r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29479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6762750" y="0"/>
            <a:ext cx="2381249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Picture Placeholder 24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29479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8" name="Picture Placeholder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2390533" y="1658673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9" name="Picture Placeholder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2390533" y="31569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0" name="Picture Placeholder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90533" y="4642899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1" name="Picture Placeholder 2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485793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2" name="Picture Placeholder 24"/>
          <p:cNvSpPr>
            <a:spLocks noGrp="1" noChangeAspect="1"/>
          </p:cNvSpPr>
          <p:nvPr>
            <p:ph type="pic" sz="quarter" idx="28" hasCustomPrompt="1"/>
          </p:nvPr>
        </p:nvSpPr>
        <p:spPr>
          <a:xfrm>
            <a:off x="4485793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3" name="Picture Placeholder 2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485793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4" name="Picture Placeholder 24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580446" y="1650471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6580446" y="31487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7" name="Picture Placeholder 24"/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580446" y="4634697"/>
            <a:ext cx="1753081" cy="833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79688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Headlines</a:t>
            </a:r>
          </a:p>
        </p:txBody>
      </p:sp>
    </p:spTree>
    <p:extLst>
      <p:ext uri="{BB962C8B-B14F-4D97-AF65-F5344CB8AC3E}">
        <p14:creationId xmlns:p14="http://schemas.microsoft.com/office/powerpoint/2010/main" val="120361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54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/>
              <a:t>FULL Image</a:t>
            </a:r>
          </a:p>
        </p:txBody>
      </p:sp>
    </p:spTree>
    <p:extLst>
      <p:ext uri="{BB962C8B-B14F-4D97-AF65-F5344CB8AC3E}">
        <p14:creationId xmlns:p14="http://schemas.microsoft.com/office/powerpoint/2010/main" val="1426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1285875"/>
            <a:ext cx="4102100" cy="43815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 err="1"/>
              <a:t>TiTle</a:t>
            </a:r>
            <a:r>
              <a:rPr lang="en-GB" noProof="0" dirty="0"/>
              <a:t>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1165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1285875"/>
            <a:ext cx="4330368" cy="400913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</p:spTree>
    <p:extLst>
      <p:ext uri="{BB962C8B-B14F-4D97-AF65-F5344CB8AC3E}">
        <p14:creationId xmlns:p14="http://schemas.microsoft.com/office/powerpoint/2010/main" val="14193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0745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2747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500" b="1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500" b="0" kern="1200" spc="50" baseline="0" noProof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500" b="0" kern="1200" spc="50" baseline="0" noProof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2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‹N›</a:t>
            </a:fld>
            <a:endParaRPr lang="en-GB" sz="1200" b="0" noProof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8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pic>
        <p:nvPicPr>
          <p:cNvPr id="11" name="Picture 3" descr="G:\269218\02 Vorlagen\05 Vorlagen IB Interreg\05 DelFin\DelFin_RGB.png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27210"/>
            <a:ext cx="1774800" cy="76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45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49" r:id="rId2"/>
    <p:sldLayoutId id="2147483859" r:id="rId3"/>
    <p:sldLayoutId id="2147483850" r:id="rId4"/>
    <p:sldLayoutId id="2147483861" r:id="rId5"/>
    <p:sldLayoutId id="2147483847" r:id="rId6"/>
    <p:sldLayoutId id="2147483855" r:id="rId7"/>
    <p:sldLayoutId id="2147483854" r:id="rId8"/>
    <p:sldLayoutId id="2147483851" r:id="rId9"/>
    <p:sldLayoutId id="2147483852" r:id="rId10"/>
    <p:sldLayoutId id="2147483853" r:id="rId11"/>
    <p:sldLayoutId id="2147483856" r:id="rId12"/>
    <p:sldLayoutId id="2147483860" r:id="rId13"/>
    <p:sldLayoutId id="2147483857" r:id="rId14"/>
    <p:sldLayoutId id="2147483858" r:id="rId15"/>
    <p:sldLayoutId id="2147483800" r:id="rId16"/>
    <p:sldLayoutId id="2147483862" r:id="rId17"/>
    <p:sldLayoutId id="2147483864" r:id="rId18"/>
    <p:sldLayoutId id="2147483865" r:id="rId19"/>
    <p:sldLayoutId id="2147483866" r:id="rId20"/>
    <p:sldLayoutId id="2147483863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altLang="de-DE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Torino, 29 Settembre 2020</a:t>
            </a:r>
            <a:endParaRPr lang="en-GB" altLang="de-DE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04926" y="5161932"/>
            <a:ext cx="7567126" cy="1030627"/>
          </a:xfrm>
        </p:spPr>
        <p:txBody>
          <a:bodyPr>
            <a:normAutofit/>
          </a:bodyPr>
          <a:lstStyle/>
          <a:p>
            <a:r>
              <a:rPr lang="hu-HU" dirty="0" smtClean="0"/>
              <a:t>P</a:t>
            </a:r>
            <a:r>
              <a:rPr lang="it-IT" dirty="0" err="1" smtClean="0"/>
              <a:t>rogetto</a:t>
            </a:r>
            <a:r>
              <a:rPr lang="it-IT" dirty="0" smtClean="0"/>
              <a:t> Pilota </a:t>
            </a:r>
            <a:r>
              <a:rPr lang="it-IT" dirty="0" smtClean="0"/>
              <a:t>per il sostegno </a:t>
            </a:r>
          </a:p>
          <a:p>
            <a:r>
              <a:rPr lang="it-IT" dirty="0" smtClean="0"/>
              <a:t>alle </a:t>
            </a:r>
            <a:r>
              <a:rPr lang="it-IT" dirty="0"/>
              <a:t>imprese sociali nelle aree </a:t>
            </a:r>
            <a:r>
              <a:rPr lang="it-IT" dirty="0" smtClean="0"/>
              <a:t>interne </a:t>
            </a:r>
            <a:endParaRPr lang="hr-H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sz="1600" b="1" dirty="0" smtClean="0"/>
              <a:t>Fabrizio Gramaglia </a:t>
            </a:r>
            <a:endParaRPr lang="it-IT" sz="1600" b="1" dirty="0"/>
          </a:p>
          <a:p>
            <a:pPr>
              <a:spcBef>
                <a:spcPts val="0"/>
              </a:spcBef>
            </a:pPr>
            <a:r>
              <a:rPr lang="it-IT" sz="1600" dirty="0" smtClean="0"/>
              <a:t>Responsabile </a:t>
            </a:r>
            <a:r>
              <a:rPr lang="it-IT" sz="1600" dirty="0"/>
              <a:t>Agevolazioni e Strumenti </a:t>
            </a:r>
            <a:r>
              <a:rPr lang="it-IT" sz="1600" dirty="0" smtClean="0"/>
              <a:t>Finanziari</a:t>
            </a:r>
            <a:r>
              <a:rPr lang="hu-HU" sz="1600" dirty="0" smtClean="0"/>
              <a:t> </a:t>
            </a:r>
            <a:r>
              <a:rPr lang="de-DE" sz="1600" dirty="0" smtClean="0"/>
              <a:t> </a:t>
            </a:r>
            <a:endParaRPr lang="hr-HR" sz="16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218" y="5805108"/>
            <a:ext cx="1862315" cy="93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TAPPE DEL PERCORSO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5205" y="1342100"/>
            <a:ext cx="2625211" cy="35454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it-IT" sz="1800" b="1" dirty="0" smtClean="0">
                <a:cs typeface="Raleway"/>
              </a:rPr>
              <a:t>Giugno 2020</a:t>
            </a:r>
            <a:endParaRPr lang="it-IT" sz="1800" b="1" dirty="0" smtClean="0">
              <a:cs typeface="Raleway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44648" y="1327355"/>
            <a:ext cx="4228298" cy="35454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it-IT" sz="1800" dirty="0" smtClean="0">
                <a:cs typeface="Raleway"/>
              </a:rPr>
              <a:t>Raccolta </a:t>
            </a:r>
            <a:r>
              <a:rPr lang="it-IT" sz="1800" dirty="0">
                <a:cs typeface="Raleway"/>
              </a:rPr>
              <a:t>di </a:t>
            </a:r>
            <a:r>
              <a:rPr lang="it-IT" sz="1800" dirty="0" smtClean="0">
                <a:cs typeface="Raleway"/>
              </a:rPr>
              <a:t>candidature </a:t>
            </a:r>
            <a:endParaRPr lang="it-IT" sz="1800" dirty="0" smtClean="0">
              <a:cs typeface="Raleway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75205" y="2497394"/>
            <a:ext cx="2625211" cy="35454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it-IT" sz="1800" b="1" dirty="0" smtClean="0">
                <a:cs typeface="Raleway"/>
              </a:rPr>
              <a:t>L</a:t>
            </a:r>
            <a:r>
              <a:rPr lang="it-IT" sz="1800" b="1" dirty="0" smtClean="0">
                <a:cs typeface="Raleway"/>
              </a:rPr>
              <a:t>uglio 2020</a:t>
            </a:r>
            <a:endParaRPr lang="it-IT" sz="1800" b="1" dirty="0" smtClean="0">
              <a:cs typeface="Raleway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244648" y="2054947"/>
            <a:ext cx="5707620" cy="6315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it-IT" sz="1800" dirty="0" smtClean="0">
                <a:cs typeface="Raleway"/>
              </a:rPr>
              <a:t>Valutazione delle candidature e selezione dei progetti per l’accompagnamento (10) </a:t>
            </a:r>
            <a:endParaRPr lang="it-IT" sz="1800" dirty="0" smtClean="0">
              <a:cs typeface="Raleway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75205" y="3328228"/>
            <a:ext cx="4104961" cy="631542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it-IT" sz="1800" b="1" dirty="0" smtClean="0">
                <a:cs typeface="Raleway"/>
              </a:rPr>
              <a:t>Settembre 2020 </a:t>
            </a:r>
          </a:p>
          <a:p>
            <a:r>
              <a:rPr lang="it-IT" sz="1800" b="1" dirty="0" smtClean="0">
                <a:cs typeface="Raleway"/>
              </a:rPr>
              <a:t>Febbraio 2021</a:t>
            </a:r>
            <a:endParaRPr lang="it-IT" sz="1800" b="1" dirty="0" smtClean="0">
              <a:cs typeface="Raleway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244648" y="3195490"/>
            <a:ext cx="5191427" cy="908541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it-IT" sz="1800" dirty="0" smtClean="0">
                <a:cs typeface="Raleway"/>
              </a:rPr>
              <a:t>Percorso di accompagnamento </a:t>
            </a:r>
            <a:r>
              <a:rPr lang="it-IT" sz="1800" b="1" dirty="0" smtClean="0">
                <a:cs typeface="Raleway"/>
              </a:rPr>
              <a:t>FASE 1</a:t>
            </a:r>
            <a:r>
              <a:rPr lang="it-IT" sz="1800" dirty="0" smtClean="0">
                <a:cs typeface="Raleway"/>
              </a:rPr>
              <a:t>: </a:t>
            </a:r>
          </a:p>
          <a:p>
            <a:r>
              <a:rPr lang="it-IT" sz="1800" dirty="0" smtClean="0">
                <a:cs typeface="Raleway"/>
              </a:rPr>
              <a:t>formazione e assistenza personalizzata, a cura di SAA – Scuola di Amministrazione Aziendale</a:t>
            </a:r>
            <a:endParaRPr lang="it-IT" sz="1800" dirty="0" smtClean="0">
              <a:cs typeface="Raleway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8493" y="5471665"/>
            <a:ext cx="7654408" cy="693097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pPr algn="ctr"/>
            <a:r>
              <a:rPr lang="it-IT" sz="2000" b="1" dirty="0" smtClean="0">
                <a:cs typeface="Raleway"/>
              </a:rPr>
              <a:t>Incontri con stakeholder locali e regionali: </a:t>
            </a:r>
          </a:p>
          <a:p>
            <a:pPr algn="ctr"/>
            <a:r>
              <a:rPr lang="it-IT" sz="2000" b="1" dirty="0" smtClean="0">
                <a:cs typeface="Raleway"/>
              </a:rPr>
              <a:t>avvio, intermedio, conclusivo</a:t>
            </a:r>
            <a:endParaRPr lang="it-IT" sz="2000" b="1" dirty="0" smtClean="0">
              <a:cs typeface="Raleway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75205" y="4542517"/>
            <a:ext cx="4104961" cy="35454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it-IT" sz="1800" b="1" dirty="0" smtClean="0">
                <a:cs typeface="Raleway"/>
              </a:rPr>
              <a:t>Marzo - Aprile 2021</a:t>
            </a:r>
            <a:endParaRPr lang="it-IT" sz="1800" b="1" dirty="0" smtClean="0">
              <a:cs typeface="Raleway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244648" y="4277047"/>
            <a:ext cx="5707620" cy="908541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it-IT" sz="1800" dirty="0" smtClean="0">
                <a:cs typeface="Raleway"/>
              </a:rPr>
              <a:t>Percorso di accompagnamento </a:t>
            </a:r>
            <a:r>
              <a:rPr lang="it-IT" sz="1800" b="1" dirty="0" smtClean="0">
                <a:cs typeface="Raleway"/>
              </a:rPr>
              <a:t>FASE 2</a:t>
            </a:r>
            <a:r>
              <a:rPr lang="it-IT" sz="1800" dirty="0" smtClean="0">
                <a:cs typeface="Raleway"/>
              </a:rPr>
              <a:t>: </a:t>
            </a:r>
          </a:p>
          <a:p>
            <a:r>
              <a:rPr lang="it-IT" sz="1800" dirty="0" smtClean="0">
                <a:cs typeface="Raleway"/>
              </a:rPr>
              <a:t>presa in carico da parte di </a:t>
            </a:r>
            <a:r>
              <a:rPr lang="it-IT" sz="1800" dirty="0" err="1" smtClean="0">
                <a:cs typeface="Raleway"/>
              </a:rPr>
              <a:t>Finpiemonte</a:t>
            </a:r>
            <a:r>
              <a:rPr lang="it-IT" sz="1800" dirty="0" smtClean="0">
                <a:cs typeface="Raleway"/>
              </a:rPr>
              <a:t> </a:t>
            </a:r>
          </a:p>
          <a:p>
            <a:r>
              <a:rPr lang="it-IT" sz="1800" dirty="0" smtClean="0">
                <a:cs typeface="Raleway"/>
              </a:rPr>
              <a:t>e Fondazione Giacomo </a:t>
            </a:r>
            <a:r>
              <a:rPr lang="it-IT" sz="1800" dirty="0" err="1" smtClean="0">
                <a:cs typeface="Raleway"/>
              </a:rPr>
              <a:t>Brodolini</a:t>
            </a:r>
            <a:endParaRPr lang="it-IT" sz="1800" dirty="0" smtClean="0">
              <a:cs typeface="Raleway"/>
            </a:endParaRPr>
          </a:p>
        </p:txBody>
      </p:sp>
      <p:sp>
        <p:nvSpPr>
          <p:cNvPr id="7" name="Pentagono 6"/>
          <p:cNvSpPr/>
          <p:nvPr/>
        </p:nvSpPr>
        <p:spPr>
          <a:xfrm>
            <a:off x="427697" y="1115450"/>
            <a:ext cx="2669462" cy="880505"/>
          </a:xfrm>
          <a:prstGeom prst="homePlate">
            <a:avLst/>
          </a:prstGeom>
          <a:noFill/>
          <a:ln>
            <a:solidFill>
              <a:srgbClr val="FDC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Pentagono 18"/>
          <p:cNvSpPr/>
          <p:nvPr/>
        </p:nvSpPr>
        <p:spPr>
          <a:xfrm>
            <a:off x="432614" y="2167497"/>
            <a:ext cx="2669462" cy="880505"/>
          </a:xfrm>
          <a:prstGeom prst="homePlate">
            <a:avLst/>
          </a:prstGeom>
          <a:noFill/>
          <a:ln>
            <a:solidFill>
              <a:srgbClr val="FDC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Pentagono 19"/>
          <p:cNvSpPr/>
          <p:nvPr/>
        </p:nvSpPr>
        <p:spPr>
          <a:xfrm>
            <a:off x="393286" y="3219547"/>
            <a:ext cx="2669462" cy="880505"/>
          </a:xfrm>
          <a:prstGeom prst="homePlate">
            <a:avLst/>
          </a:prstGeom>
          <a:noFill/>
          <a:ln>
            <a:solidFill>
              <a:srgbClr val="FDC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Pentagono 20"/>
          <p:cNvSpPr/>
          <p:nvPr/>
        </p:nvSpPr>
        <p:spPr>
          <a:xfrm>
            <a:off x="427702" y="4286350"/>
            <a:ext cx="2669462" cy="880505"/>
          </a:xfrm>
          <a:prstGeom prst="homePlate">
            <a:avLst/>
          </a:prstGeom>
          <a:noFill/>
          <a:ln>
            <a:solidFill>
              <a:srgbClr val="FDC6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9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840348" y="1228383"/>
            <a:ext cx="8038181" cy="5063524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it-IT" sz="1800" b="1" dirty="0" smtClean="0">
                <a:solidFill>
                  <a:srgbClr val="FED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DESTINATARI:</a:t>
            </a:r>
          </a:p>
          <a:p>
            <a:r>
              <a:rPr lang="it-IT" sz="1800" dirty="0"/>
              <a:t>O</a:t>
            </a:r>
            <a:r>
              <a:rPr lang="it-IT" sz="1800" dirty="0" smtClean="0"/>
              <a:t>rganizzazioni </a:t>
            </a:r>
            <a:r>
              <a:rPr lang="it-IT" sz="1800" dirty="0"/>
              <a:t>già </a:t>
            </a:r>
            <a:r>
              <a:rPr lang="it-IT" sz="1800" dirty="0" smtClean="0"/>
              <a:t>attive </a:t>
            </a:r>
            <a:r>
              <a:rPr lang="it-IT" sz="1800" dirty="0"/>
              <a:t>o </a:t>
            </a:r>
            <a:r>
              <a:rPr lang="it-IT" sz="1800" dirty="0" smtClean="0"/>
              <a:t>futuri imprenditori con un’idea </a:t>
            </a:r>
            <a:r>
              <a:rPr lang="it-IT" sz="1800" dirty="0"/>
              <a:t>progettuale finalizzata a rispondere ai bisogni sociali dei territori rurali e montani. </a:t>
            </a:r>
          </a:p>
          <a:p>
            <a:endParaRPr lang="it-IT" sz="1800" dirty="0" smtClean="0">
              <a:cs typeface="Raleway"/>
            </a:endParaRPr>
          </a:p>
          <a:p>
            <a:r>
              <a:rPr lang="it-IT" sz="1800" b="1" dirty="0">
                <a:solidFill>
                  <a:srgbClr val="FED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PROGETTI: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800" dirty="0" smtClean="0">
                <a:cs typeface="Raleway"/>
              </a:rPr>
              <a:t>Innovativi rispetto </a:t>
            </a:r>
            <a:r>
              <a:rPr lang="it-IT" sz="1800" dirty="0">
                <a:cs typeface="Raleway"/>
              </a:rPr>
              <a:t>al contesto </a:t>
            </a:r>
            <a:r>
              <a:rPr lang="it-IT" sz="1800" dirty="0" smtClean="0">
                <a:cs typeface="Raleway"/>
              </a:rPr>
              <a:t>(nuovi servizi, </a:t>
            </a:r>
            <a:r>
              <a:rPr lang="it-IT" sz="1800" dirty="0">
                <a:cs typeface="Raleway"/>
              </a:rPr>
              <a:t>nuove modalità di </a:t>
            </a:r>
            <a:r>
              <a:rPr lang="it-IT" sz="1800" dirty="0" smtClean="0">
                <a:cs typeface="Raleway"/>
              </a:rPr>
              <a:t>erogazione, verso </a:t>
            </a:r>
            <a:r>
              <a:rPr lang="it-IT" sz="1800" dirty="0">
                <a:cs typeface="Raleway"/>
              </a:rPr>
              <a:t>maggiore </a:t>
            </a:r>
            <a:r>
              <a:rPr lang="it-IT" sz="1800" dirty="0" smtClean="0">
                <a:cs typeface="Raleway"/>
              </a:rPr>
              <a:t>sostenibilità e </a:t>
            </a:r>
            <a:r>
              <a:rPr lang="it-IT" sz="1800" dirty="0">
                <a:cs typeface="Raleway"/>
              </a:rPr>
              <a:t>inclusione</a:t>
            </a:r>
            <a:r>
              <a:rPr lang="it-IT" sz="1800" dirty="0" smtClean="0">
                <a:cs typeface="Raleway"/>
              </a:rPr>
              <a:t>, </a:t>
            </a:r>
            <a:r>
              <a:rPr lang="it-IT" sz="1800" dirty="0" err="1" smtClean="0">
                <a:cs typeface="Raleway"/>
              </a:rPr>
              <a:t>ecc</a:t>
            </a:r>
            <a:r>
              <a:rPr lang="it-IT" sz="1800" dirty="0" smtClean="0">
                <a:cs typeface="Raleway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800" dirty="0">
                <a:cs typeface="Raleway"/>
              </a:rPr>
              <a:t>I</a:t>
            </a:r>
            <a:r>
              <a:rPr lang="it-IT" sz="1800" dirty="0" smtClean="0">
                <a:cs typeface="Raleway"/>
              </a:rPr>
              <a:t>mpatto positivo </a:t>
            </a:r>
            <a:r>
              <a:rPr lang="it-IT" sz="1800" dirty="0">
                <a:cs typeface="Raleway"/>
              </a:rPr>
              <a:t>sulla vita delle comunità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800" dirty="0">
                <a:cs typeface="Raleway"/>
              </a:rPr>
              <a:t>R</a:t>
            </a:r>
            <a:r>
              <a:rPr lang="it-IT" sz="1800" dirty="0" smtClean="0">
                <a:cs typeface="Raleway"/>
              </a:rPr>
              <a:t>itorno </a:t>
            </a:r>
            <a:r>
              <a:rPr lang="it-IT" sz="1800" dirty="0">
                <a:cs typeface="Raleway"/>
              </a:rPr>
              <a:t>economico per i soggetti </a:t>
            </a:r>
            <a:r>
              <a:rPr lang="it-IT" sz="1800" dirty="0" smtClean="0">
                <a:cs typeface="Raleway"/>
              </a:rPr>
              <a:t>attuatori</a:t>
            </a:r>
          </a:p>
          <a:p>
            <a:pPr marL="342900" indent="-342900">
              <a:buFont typeface="+mj-lt"/>
              <a:buAutoNum type="alphaLcParenR"/>
            </a:pPr>
            <a:endParaRPr lang="it-IT" sz="1800" dirty="0">
              <a:cs typeface="Raleway"/>
            </a:endParaRPr>
          </a:p>
          <a:p>
            <a:r>
              <a:rPr lang="it-IT" sz="1800" b="1" dirty="0">
                <a:solidFill>
                  <a:srgbClr val="FED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TERRITORIO:</a:t>
            </a:r>
          </a:p>
          <a:p>
            <a:r>
              <a:rPr lang="it-IT" sz="1800" dirty="0" smtClean="0"/>
              <a:t>293 comuni Aree interne SNAI (60%). </a:t>
            </a:r>
            <a:r>
              <a:rPr lang="it-IT" sz="1800" dirty="0" smtClean="0">
                <a:cs typeface="Raleway"/>
              </a:rPr>
              <a:t>Biellese, cuneese, torinese.</a:t>
            </a:r>
          </a:p>
          <a:p>
            <a:r>
              <a:rPr lang="it-IT" sz="1800" dirty="0" smtClean="0">
                <a:cs typeface="Raleway"/>
              </a:rPr>
              <a:t>E</a:t>
            </a:r>
            <a:r>
              <a:rPr lang="it-IT" sz="1800" dirty="0" smtClean="0"/>
              <a:t>cosistemi locali </a:t>
            </a:r>
            <a:r>
              <a:rPr lang="it-IT" sz="1800" dirty="0"/>
              <a:t>già </a:t>
            </a:r>
            <a:r>
              <a:rPr lang="it-IT" sz="1800" dirty="0" smtClean="0"/>
              <a:t>attivi a </a:t>
            </a:r>
            <a:r>
              <a:rPr lang="it-IT" sz="1800" dirty="0"/>
              <a:t>sostegno del social impact business</a:t>
            </a:r>
            <a:r>
              <a:rPr lang="it-IT" sz="1800" dirty="0" smtClean="0"/>
              <a:t>.</a:t>
            </a:r>
            <a:endParaRPr lang="it-IT" sz="1800" dirty="0" smtClean="0">
              <a:cs typeface="Raleway"/>
            </a:endParaRPr>
          </a:p>
          <a:p>
            <a:pPr marL="342900" indent="-342900">
              <a:buFont typeface="+mj-lt"/>
              <a:buAutoNum type="alphaLcParenR"/>
            </a:pPr>
            <a:endParaRPr lang="it-IT" sz="1800" dirty="0" smtClean="0">
              <a:cs typeface="Raleway"/>
            </a:endParaRPr>
          </a:p>
          <a:p>
            <a:r>
              <a:rPr lang="it-IT" sz="1800" b="1" dirty="0">
                <a:solidFill>
                  <a:srgbClr val="FED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RISPOSTA DEL TERRITORIO:</a:t>
            </a:r>
            <a:endParaRPr lang="it-IT" sz="1800" b="1" dirty="0">
              <a:solidFill>
                <a:srgbClr val="FEDC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1800" dirty="0" smtClean="0">
                <a:cs typeface="Raleway"/>
              </a:rPr>
              <a:t>Attività di </a:t>
            </a:r>
            <a:r>
              <a:rPr lang="it-IT" sz="1800" dirty="0" err="1" smtClean="0">
                <a:cs typeface="Raleway"/>
              </a:rPr>
              <a:t>scouting</a:t>
            </a:r>
            <a:r>
              <a:rPr lang="it-IT" sz="1800" dirty="0" smtClean="0">
                <a:cs typeface="Raleway"/>
              </a:rPr>
              <a:t> per intercettare idee e progetti.</a:t>
            </a:r>
          </a:p>
          <a:p>
            <a:r>
              <a:rPr lang="it-IT" sz="1800" dirty="0" smtClean="0">
                <a:cs typeface="Raleway"/>
              </a:rPr>
              <a:t>55 candidature: un potenziale da verificare anche sugli esclusi.</a:t>
            </a:r>
          </a:p>
          <a:p>
            <a:pPr marL="342900" indent="-342900">
              <a:buFont typeface="+mj-lt"/>
              <a:buAutoNum type="alphaLcParenR"/>
            </a:pPr>
            <a:endParaRPr lang="hu-HU" sz="1800" dirty="0" smtClean="0">
              <a:cs typeface="Raleway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PROGETTO PILOTA SPERIMENTALE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91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003399"/>
                </a:solidFill>
                <a:cs typeface="Raleway"/>
              </a:rPr>
              <a:t>AGENDA E RELATORI</a:t>
            </a:r>
            <a:endParaRPr lang="en-GB" dirty="0">
              <a:solidFill>
                <a:srgbClr val="003399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68712" y="1246768"/>
            <a:ext cx="8406581" cy="1077218"/>
          </a:xfrm>
          <a:prstGeom prst="rect">
            <a:avLst/>
          </a:prstGeom>
          <a:ln w="28575">
            <a:solidFill>
              <a:srgbClr val="FDC60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800" b="1" dirty="0" smtClean="0">
                <a:latin typeface="Trebuchet MS" pitchFamily="34" charset="0"/>
                <a:cs typeface="Raleway"/>
              </a:rPr>
              <a:t>Sessione 1. B</a:t>
            </a:r>
            <a:r>
              <a:rPr lang="it-IT" sz="1800" b="1" dirty="0" smtClean="0">
                <a:latin typeface="Trebuchet MS" pitchFamily="34" charset="0"/>
                <a:cs typeface="Raleway"/>
              </a:rPr>
              <a:t>isogni sociali delle aree interne e risposte dal territorio</a:t>
            </a:r>
          </a:p>
          <a:p>
            <a:pPr marL="669721" lvl="1" indent="-285750">
              <a:buFont typeface="Wingdings" panose="05000000000000000000" pitchFamily="2" charset="2"/>
              <a:buChar char="§"/>
            </a:pPr>
            <a:endParaRPr lang="it-IT" sz="1000" b="1" dirty="0">
              <a:latin typeface="Trebuchet MS" pitchFamily="34" charset="0"/>
              <a:cs typeface="Raleway"/>
            </a:endParaRPr>
          </a:p>
          <a:p>
            <a:pPr marL="669721" lvl="1" indent="-285750">
              <a:buFont typeface="Wingdings" panose="05000000000000000000" pitchFamily="2" charset="2"/>
              <a:buChar char="§"/>
            </a:pPr>
            <a:r>
              <a:rPr lang="it-IT" sz="1800" dirty="0">
                <a:latin typeface="Trebuchet MS" pitchFamily="34" charset="0"/>
                <a:cs typeface="Raleway"/>
              </a:rPr>
              <a:t>Prof. Filippo Barbera, Università di Torino e Collegio Carlo Alberto</a:t>
            </a:r>
          </a:p>
          <a:p>
            <a:pPr marL="669721" lvl="1" indent="-285750">
              <a:buFont typeface="Wingdings" panose="05000000000000000000" pitchFamily="2" charset="2"/>
              <a:buChar char="§"/>
            </a:pPr>
            <a:r>
              <a:rPr lang="it-IT" sz="1800" dirty="0">
                <a:latin typeface="Trebuchet MS" pitchFamily="34" charset="0"/>
                <a:cs typeface="Raleway"/>
              </a:rPr>
              <a:t>Carlo </a:t>
            </a:r>
            <a:r>
              <a:rPr lang="it-IT" sz="1800" dirty="0" err="1">
                <a:latin typeface="Trebuchet MS" pitchFamily="34" charset="0"/>
                <a:cs typeface="Raleway"/>
              </a:rPr>
              <a:t>Salot</a:t>
            </a:r>
            <a:r>
              <a:rPr lang="it-IT" sz="1800" dirty="0">
                <a:latin typeface="Trebuchet MS" pitchFamily="34" charset="0"/>
                <a:cs typeface="Raleway"/>
              </a:rPr>
              <a:t> e Pietro Cigna, NEMO - Nuova Economia in </a:t>
            </a:r>
            <a:r>
              <a:rPr lang="it-IT" sz="1800" dirty="0" smtClean="0">
                <a:latin typeface="Trebuchet MS" pitchFamily="34" charset="0"/>
                <a:cs typeface="Raleway"/>
              </a:rPr>
              <a:t>Montagna</a:t>
            </a:r>
            <a:endParaRPr lang="it-IT" sz="1800" dirty="0">
              <a:latin typeface="Trebuchet MS" pitchFamily="34" charset="0"/>
              <a:cs typeface="Raleway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73631" y="2697034"/>
            <a:ext cx="8406581" cy="1785104"/>
          </a:xfrm>
          <a:prstGeom prst="rect">
            <a:avLst/>
          </a:prstGeom>
          <a:ln w="28575">
            <a:solidFill>
              <a:srgbClr val="FDC60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800" b="1" dirty="0" smtClean="0">
                <a:latin typeface="Trebuchet MS" pitchFamily="34" charset="0"/>
                <a:cs typeface="Raleway"/>
              </a:rPr>
              <a:t>Sessione 2. </a:t>
            </a:r>
            <a:r>
              <a:rPr lang="it-IT" sz="1800" b="1" dirty="0" smtClean="0">
                <a:latin typeface="Trebuchet MS" pitchFamily="34" charset="0"/>
                <a:cs typeface="Raleway"/>
              </a:rPr>
              <a:t>La parola ai progetti</a:t>
            </a:r>
          </a:p>
          <a:p>
            <a:pPr algn="ctr"/>
            <a:endParaRPr lang="it-IT" sz="1000" b="1" dirty="0">
              <a:latin typeface="Trebuchet MS" pitchFamily="34" charset="0"/>
              <a:cs typeface="Raleway"/>
            </a:endParaRPr>
          </a:p>
          <a:p>
            <a:pPr marL="669721" lvl="1" indent="-285750">
              <a:buFont typeface="Wingdings" panose="05000000000000000000" pitchFamily="2" charset="2"/>
              <a:buChar char="§"/>
            </a:pPr>
            <a:r>
              <a:rPr lang="it-IT" sz="1800" dirty="0" smtClean="0">
                <a:latin typeface="Trebuchet MS" pitchFamily="34" charset="0"/>
                <a:cs typeface="Raleway"/>
              </a:rPr>
              <a:t>I </a:t>
            </a:r>
            <a:r>
              <a:rPr lang="it-IT" sz="1800" dirty="0">
                <a:latin typeface="Trebuchet MS" pitchFamily="34" charset="0"/>
                <a:cs typeface="Raleway"/>
              </a:rPr>
              <a:t>referenti dei 10 progetti presentano la loro idea</a:t>
            </a:r>
          </a:p>
          <a:p>
            <a:pPr marL="669721" lvl="1" indent="-285750">
              <a:buFont typeface="Wingdings" panose="05000000000000000000" pitchFamily="2" charset="2"/>
              <a:buChar char="§"/>
            </a:pPr>
            <a:r>
              <a:rPr lang="it-IT" sz="1800" dirty="0" smtClean="0">
                <a:latin typeface="Trebuchet MS" pitchFamily="34" charset="0"/>
                <a:cs typeface="Raleway"/>
              </a:rPr>
              <a:t>Marcello </a:t>
            </a:r>
            <a:r>
              <a:rPr lang="it-IT" sz="1800" dirty="0">
                <a:latin typeface="Trebuchet MS" pitchFamily="34" charset="0"/>
                <a:cs typeface="Raleway"/>
              </a:rPr>
              <a:t>Bogetti, Scuola di Amministrazione Aziendale </a:t>
            </a:r>
            <a:r>
              <a:rPr lang="it-IT" sz="1800" dirty="0" smtClean="0">
                <a:latin typeface="Trebuchet MS" pitchFamily="34" charset="0"/>
                <a:cs typeface="Raleway"/>
              </a:rPr>
              <a:t>SAA</a:t>
            </a:r>
          </a:p>
          <a:p>
            <a:pPr lvl="1"/>
            <a:endParaRPr lang="it-IT" sz="1000" dirty="0" smtClean="0">
              <a:latin typeface="Trebuchet MS" pitchFamily="34" charset="0"/>
              <a:cs typeface="Raleway"/>
            </a:endParaRPr>
          </a:p>
          <a:p>
            <a:pPr lvl="1" algn="ctr"/>
            <a:r>
              <a:rPr lang="it-IT" sz="1800" b="1" dirty="0" smtClean="0">
                <a:latin typeface="Trebuchet MS" pitchFamily="34" charset="0"/>
                <a:cs typeface="Raleway"/>
              </a:rPr>
              <a:t>Domande e scambio di considerazioni con i presenti in sala</a:t>
            </a:r>
          </a:p>
          <a:p>
            <a:pPr lvl="1" algn="ctr"/>
            <a:r>
              <a:rPr lang="it-IT" sz="1800" dirty="0">
                <a:latin typeface="Trebuchet MS" pitchFamily="34" charset="0"/>
                <a:cs typeface="Raleway"/>
              </a:rPr>
              <a:t>Coordina Elena Visentin di Fondazione Giacomo </a:t>
            </a:r>
            <a:r>
              <a:rPr lang="it-IT" sz="1800" dirty="0" err="1" smtClean="0">
                <a:latin typeface="Trebuchet MS" pitchFamily="34" charset="0"/>
                <a:cs typeface="Raleway"/>
              </a:rPr>
              <a:t>Brodolini</a:t>
            </a:r>
            <a:endParaRPr lang="it-IT" sz="1800" dirty="0">
              <a:latin typeface="Trebuchet MS" pitchFamily="34" charset="0"/>
              <a:cs typeface="Raleway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93298" y="4869965"/>
            <a:ext cx="8406581" cy="1231106"/>
          </a:xfrm>
          <a:prstGeom prst="rect">
            <a:avLst/>
          </a:prstGeom>
          <a:ln w="28575">
            <a:solidFill>
              <a:srgbClr val="FDC60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1800" b="1" dirty="0" smtClean="0">
                <a:latin typeface="Trebuchet MS" pitchFamily="34" charset="0"/>
                <a:cs typeface="Raleway"/>
              </a:rPr>
              <a:t>Sessione 3. </a:t>
            </a:r>
            <a:r>
              <a:rPr lang="it-IT" sz="1800" b="1" dirty="0" smtClean="0">
                <a:latin typeface="Trebuchet MS" pitchFamily="34" charset="0"/>
                <a:cs typeface="Raleway"/>
              </a:rPr>
              <a:t>Un ecosistema locali di sostegno alle nuove progettualità</a:t>
            </a:r>
            <a:endParaRPr lang="it-IT" sz="1800" b="1" dirty="0" smtClean="0">
              <a:latin typeface="Trebuchet MS" pitchFamily="34" charset="0"/>
              <a:cs typeface="Raleway"/>
            </a:endParaRPr>
          </a:p>
          <a:p>
            <a:pPr marL="669721" lvl="1" indent="-285750">
              <a:buFont typeface="Wingdings" panose="05000000000000000000" pitchFamily="2" charset="2"/>
              <a:buChar char="§"/>
            </a:pPr>
            <a:endParaRPr lang="it-IT" sz="1000" dirty="0" smtClean="0">
              <a:latin typeface="Trebuchet MS" pitchFamily="34" charset="0"/>
              <a:cs typeface="Raleway"/>
            </a:endParaRPr>
          </a:p>
          <a:p>
            <a:pPr marL="669721" lvl="1" indent="-285750">
              <a:buFont typeface="Wingdings" panose="05000000000000000000" pitchFamily="2" charset="2"/>
              <a:buChar char="§"/>
            </a:pPr>
            <a:r>
              <a:rPr lang="it-IT" sz="1800" dirty="0" smtClean="0">
                <a:latin typeface="Trebuchet MS" pitchFamily="34" charset="0"/>
                <a:cs typeface="Raleway"/>
              </a:rPr>
              <a:t>Elisa Rosso, Fondazione Time2</a:t>
            </a:r>
          </a:p>
          <a:p>
            <a:pPr marL="669721" lvl="1" indent="-285750">
              <a:buFont typeface="Wingdings" panose="05000000000000000000" pitchFamily="2" charset="2"/>
              <a:buChar char="§"/>
            </a:pPr>
            <a:r>
              <a:rPr lang="it-IT" sz="1800" dirty="0" smtClean="0">
                <a:latin typeface="Trebuchet MS" pitchFamily="34" charset="0"/>
                <a:cs typeface="Raleway"/>
              </a:rPr>
              <a:t>Patrizia </a:t>
            </a:r>
            <a:r>
              <a:rPr lang="it-IT" sz="1800" dirty="0" err="1" smtClean="0">
                <a:latin typeface="Trebuchet MS" pitchFamily="34" charset="0"/>
                <a:cs typeface="Raleway"/>
              </a:rPr>
              <a:t>Saroglia</a:t>
            </a:r>
            <a:r>
              <a:rPr lang="it-IT" sz="1800" dirty="0" smtClean="0">
                <a:latin typeface="Trebuchet MS" pitchFamily="34" charset="0"/>
                <a:cs typeface="Raleway"/>
              </a:rPr>
              <a:t>, Fondazione Giacomo </a:t>
            </a:r>
            <a:r>
              <a:rPr lang="it-IT" sz="1800" dirty="0" err="1" smtClean="0">
                <a:latin typeface="Trebuchet MS" pitchFamily="34" charset="0"/>
                <a:cs typeface="Raleway"/>
              </a:rPr>
              <a:t>Brodolini</a:t>
            </a:r>
            <a:endParaRPr lang="it-IT" sz="1000" dirty="0">
              <a:latin typeface="Trebuchet MS" pitchFamily="34" charset="0"/>
              <a:cs typeface="Raleway"/>
            </a:endParaRPr>
          </a:p>
          <a:p>
            <a:pPr lvl="1"/>
            <a:endParaRPr lang="it-IT" sz="1000" dirty="0" smtClean="0">
              <a:latin typeface="Trebuchet MS" pitchFamily="34" charset="0"/>
              <a:cs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90147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altLang="de-DE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Torino, 29 Settembre 2020</a:t>
            </a:r>
            <a:endParaRPr lang="en-GB" altLang="de-DE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04926" y="5161932"/>
            <a:ext cx="7567126" cy="1030627"/>
          </a:xfrm>
        </p:spPr>
        <p:txBody>
          <a:bodyPr>
            <a:normAutofit/>
          </a:bodyPr>
          <a:lstStyle/>
          <a:p>
            <a:r>
              <a:rPr lang="hu-HU" dirty="0" smtClean="0"/>
              <a:t>P</a:t>
            </a:r>
            <a:r>
              <a:rPr lang="it-IT" dirty="0" err="1" smtClean="0"/>
              <a:t>rogetto</a:t>
            </a:r>
            <a:r>
              <a:rPr lang="it-IT" dirty="0" smtClean="0"/>
              <a:t> Pilota </a:t>
            </a:r>
            <a:r>
              <a:rPr lang="it-IT" dirty="0" smtClean="0"/>
              <a:t>per il sostegno </a:t>
            </a:r>
          </a:p>
          <a:p>
            <a:r>
              <a:rPr lang="it-IT" dirty="0" smtClean="0"/>
              <a:t>alle </a:t>
            </a:r>
            <a:r>
              <a:rPr lang="it-IT" dirty="0"/>
              <a:t>imprese sociali nelle aree </a:t>
            </a:r>
            <a:r>
              <a:rPr lang="it-IT" dirty="0" smtClean="0"/>
              <a:t>interne </a:t>
            </a:r>
            <a:endParaRPr lang="hr-H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IT" sz="1600" b="1" dirty="0" smtClean="0"/>
              <a:t>Fabrizio Gramaglia </a:t>
            </a:r>
            <a:endParaRPr lang="it-IT" sz="1600" b="1" dirty="0"/>
          </a:p>
          <a:p>
            <a:pPr>
              <a:spcBef>
                <a:spcPts val="0"/>
              </a:spcBef>
            </a:pPr>
            <a:r>
              <a:rPr lang="it-IT" sz="1600" dirty="0" smtClean="0"/>
              <a:t>Responsabile </a:t>
            </a:r>
            <a:r>
              <a:rPr lang="it-IT" sz="1600" dirty="0"/>
              <a:t>Agevolazioni e Strumenti </a:t>
            </a:r>
            <a:r>
              <a:rPr lang="it-IT" sz="1600" dirty="0" smtClean="0"/>
              <a:t>Finanziari</a:t>
            </a:r>
            <a:r>
              <a:rPr lang="hu-HU" sz="1600" dirty="0" smtClean="0"/>
              <a:t> </a:t>
            </a:r>
            <a:r>
              <a:rPr lang="de-DE" sz="1600" dirty="0" smtClean="0"/>
              <a:t> </a:t>
            </a:r>
            <a:endParaRPr lang="hr-HR" sz="16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218" y="5805108"/>
            <a:ext cx="1862315" cy="93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6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CE1374_DelFin_Preparation pilot implementation_Torino_20190925</Template>
  <TotalTime>728</TotalTime>
  <Words>257</Words>
  <Application>Microsoft Office PowerPoint</Application>
  <PresentationFormat>Presentazione su schermo (4:3)</PresentationFormat>
  <Paragraphs>59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Gill Sans</vt:lpstr>
      <vt:lpstr>Lato Light</vt:lpstr>
      <vt:lpstr>Raleway</vt:lpstr>
      <vt:lpstr>Raleway Light</vt:lpstr>
      <vt:lpstr>Trebuchet MS</vt:lpstr>
      <vt:lpstr>Wingdings</vt:lpstr>
      <vt:lpstr>Wingdings 2</vt:lpstr>
      <vt:lpstr>CentralEurope_iService</vt:lpstr>
      <vt:lpstr>Presentazione standard di PowerPoint</vt:lpstr>
      <vt:lpstr>TAPPE DEL PERCORSO</vt:lpstr>
      <vt:lpstr>PROGETTO PILOTA SPERIMENTALE</vt:lpstr>
      <vt:lpstr>AGENDA E RELATORI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HM-1212</dc:creator>
  <cp:lastModifiedBy>Susanna Longo</cp:lastModifiedBy>
  <cp:revision>158</cp:revision>
  <cp:lastPrinted>2020-01-28T17:16:42Z</cp:lastPrinted>
  <dcterms:created xsi:type="dcterms:W3CDTF">2020-01-27T11:50:44Z</dcterms:created>
  <dcterms:modified xsi:type="dcterms:W3CDTF">2020-09-28T17:14:16Z</dcterms:modified>
</cp:coreProperties>
</file>